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80137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5547-F881-4F38-96AB-1A8F7AAE7EFD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81523-914B-4988-8D9D-DCA5679BDF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5547-F881-4F38-96AB-1A8F7AAE7EFD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81523-914B-4988-8D9D-DCA5679BDF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5547-F881-4F38-96AB-1A8F7AAE7EFD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81523-914B-4988-8D9D-DCA5679BDF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5547-F881-4F38-96AB-1A8F7AAE7EFD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81523-914B-4988-8D9D-DCA5679BDF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5547-F881-4F38-96AB-1A8F7AAE7EFD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81523-914B-4988-8D9D-DCA5679BDF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5547-F881-4F38-96AB-1A8F7AAE7EFD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81523-914B-4988-8D9D-DCA5679BDF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5547-F881-4F38-96AB-1A8F7AAE7EFD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81523-914B-4988-8D9D-DCA5679BDF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5547-F881-4F38-96AB-1A8F7AAE7EFD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81523-914B-4988-8D9D-DCA5679BDF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5547-F881-4F38-96AB-1A8F7AAE7EFD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81523-914B-4988-8D9D-DCA5679BDF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5547-F881-4F38-96AB-1A8F7AAE7EFD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81523-914B-4988-8D9D-DCA5679BDF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285547-F881-4F38-96AB-1A8F7AAE7EFD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181523-914B-4988-8D9D-DCA5679BDF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285547-F881-4F38-96AB-1A8F7AAE7EFD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181523-914B-4988-8D9D-DCA5679BDFA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590745" y="616599"/>
            <a:ext cx="3431556" cy="766529"/>
            <a:chOff x="2590745" y="616599"/>
            <a:chExt cx="3431556" cy="766529"/>
          </a:xfrm>
        </p:grpSpPr>
        <p:sp>
          <p:nvSpPr>
            <p:cNvPr id="2" name="Freeform 1"/>
            <p:cNvSpPr/>
            <p:nvPr/>
          </p:nvSpPr>
          <p:spPr>
            <a:xfrm>
              <a:off x="2590745" y="725411"/>
              <a:ext cx="394980" cy="657717"/>
            </a:xfrm>
            <a:custGeom>
              <a:avLst/>
              <a:gdLst/>
              <a:ahLst/>
              <a:cxnLst/>
              <a:rect l="0" t="0" r="0" b="0"/>
              <a:pathLst>
                <a:path w="394980" h="657717">
                  <a:moveTo>
                    <a:pt x="115078" y="11583"/>
                  </a:moveTo>
                  <a:lnTo>
                    <a:pt x="100424" y="66724"/>
                  </a:lnTo>
                  <a:lnTo>
                    <a:pt x="84740" y="115139"/>
                  </a:lnTo>
                  <a:lnTo>
                    <a:pt x="58480" y="173155"/>
                  </a:lnTo>
                  <a:lnTo>
                    <a:pt x="24009" y="233156"/>
                  </a:lnTo>
                  <a:lnTo>
                    <a:pt x="11822" y="253949"/>
                  </a:lnTo>
                  <a:lnTo>
                    <a:pt x="7636" y="255049"/>
                  </a:lnTo>
                  <a:lnTo>
                    <a:pt x="4846" y="249933"/>
                  </a:lnTo>
                  <a:lnTo>
                    <a:pt x="0" y="191020"/>
                  </a:lnTo>
                  <a:lnTo>
                    <a:pt x="1822" y="144168"/>
                  </a:lnTo>
                  <a:lnTo>
                    <a:pt x="17310" y="100131"/>
                  </a:lnTo>
                  <a:lnTo>
                    <a:pt x="43606" y="59787"/>
                  </a:lnTo>
                  <a:lnTo>
                    <a:pt x="74794" y="31975"/>
                  </a:lnTo>
                  <a:lnTo>
                    <a:pt x="134759" y="0"/>
                  </a:lnTo>
                  <a:lnTo>
                    <a:pt x="159700" y="976"/>
                  </a:lnTo>
                  <a:lnTo>
                    <a:pt x="184043" y="10378"/>
                  </a:lnTo>
                  <a:lnTo>
                    <a:pt x="202661" y="26256"/>
                  </a:lnTo>
                  <a:lnTo>
                    <a:pt x="235724" y="78420"/>
                  </a:lnTo>
                  <a:lnTo>
                    <a:pt x="251757" y="105629"/>
                  </a:lnTo>
                  <a:lnTo>
                    <a:pt x="268462" y="167637"/>
                  </a:lnTo>
                  <a:lnTo>
                    <a:pt x="268540" y="207950"/>
                  </a:lnTo>
                  <a:lnTo>
                    <a:pt x="266519" y="219703"/>
                  </a:lnTo>
                  <a:lnTo>
                    <a:pt x="254915" y="242121"/>
                  </a:lnTo>
                  <a:lnTo>
                    <a:pt x="208839" y="294540"/>
                  </a:lnTo>
                  <a:lnTo>
                    <a:pt x="188335" y="311257"/>
                  </a:lnTo>
                  <a:lnTo>
                    <a:pt x="181464" y="311971"/>
                  </a:lnTo>
                  <a:lnTo>
                    <a:pt x="176883" y="307768"/>
                  </a:lnTo>
                  <a:lnTo>
                    <a:pt x="173829" y="300287"/>
                  </a:lnTo>
                  <a:lnTo>
                    <a:pt x="174133" y="292960"/>
                  </a:lnTo>
                  <a:lnTo>
                    <a:pt x="180709" y="278579"/>
                  </a:lnTo>
                  <a:lnTo>
                    <a:pt x="189248" y="273809"/>
                  </a:lnTo>
                  <a:lnTo>
                    <a:pt x="214333" y="268508"/>
                  </a:lnTo>
                  <a:lnTo>
                    <a:pt x="261341" y="271113"/>
                  </a:lnTo>
                  <a:lnTo>
                    <a:pt x="301135" y="284883"/>
                  </a:lnTo>
                  <a:lnTo>
                    <a:pt x="335153" y="309370"/>
                  </a:lnTo>
                  <a:lnTo>
                    <a:pt x="361870" y="350031"/>
                  </a:lnTo>
                  <a:lnTo>
                    <a:pt x="384604" y="399123"/>
                  </a:lnTo>
                  <a:lnTo>
                    <a:pt x="394979" y="456303"/>
                  </a:lnTo>
                  <a:lnTo>
                    <a:pt x="392464" y="512109"/>
                  </a:lnTo>
                  <a:lnTo>
                    <a:pt x="373132" y="560100"/>
                  </a:lnTo>
                  <a:lnTo>
                    <a:pt x="345177" y="592777"/>
                  </a:lnTo>
                  <a:lnTo>
                    <a:pt x="287478" y="630845"/>
                  </a:lnTo>
                  <a:lnTo>
                    <a:pt x="225995" y="652056"/>
                  </a:lnTo>
                  <a:lnTo>
                    <a:pt x="198300" y="657716"/>
                  </a:lnTo>
                  <a:lnTo>
                    <a:pt x="144416" y="654326"/>
                  </a:lnTo>
                  <a:lnTo>
                    <a:pt x="93225" y="644742"/>
                  </a:lnTo>
                  <a:lnTo>
                    <a:pt x="41379" y="62223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90134" y="1295005"/>
              <a:ext cx="1" cy="73700"/>
            </a:xfrm>
            <a:custGeom>
              <a:avLst/>
              <a:gdLst/>
              <a:ahLst/>
              <a:cxnLst/>
              <a:rect l="0" t="0" r="0" b="0"/>
              <a:pathLst>
                <a:path w="1" h="73700">
                  <a:moveTo>
                    <a:pt x="0" y="0"/>
                  </a:moveTo>
                  <a:lnTo>
                    <a:pt x="0" y="4269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43963" y="772697"/>
              <a:ext cx="404183" cy="577641"/>
            </a:xfrm>
            <a:custGeom>
              <a:avLst/>
              <a:gdLst/>
              <a:ahLst/>
              <a:cxnLst/>
              <a:rect l="0" t="0" r="0" b="0"/>
              <a:pathLst>
                <a:path w="404183" h="577641">
                  <a:moveTo>
                    <a:pt x="67270" y="6411"/>
                  </a:moveTo>
                  <a:lnTo>
                    <a:pt x="49312" y="68692"/>
                  </a:lnTo>
                  <a:lnTo>
                    <a:pt x="32484" y="122742"/>
                  </a:lnTo>
                  <a:lnTo>
                    <a:pt x="12565" y="172890"/>
                  </a:lnTo>
                  <a:lnTo>
                    <a:pt x="8573" y="177058"/>
                  </a:lnTo>
                  <a:lnTo>
                    <a:pt x="4742" y="176328"/>
                  </a:lnTo>
                  <a:lnTo>
                    <a:pt x="1018" y="172332"/>
                  </a:lnTo>
                  <a:lnTo>
                    <a:pt x="0" y="155413"/>
                  </a:lnTo>
                  <a:lnTo>
                    <a:pt x="14468" y="100834"/>
                  </a:lnTo>
                  <a:lnTo>
                    <a:pt x="33167" y="62075"/>
                  </a:lnTo>
                  <a:lnTo>
                    <a:pt x="52893" y="42459"/>
                  </a:lnTo>
                  <a:lnTo>
                    <a:pt x="98095" y="10802"/>
                  </a:lnTo>
                  <a:lnTo>
                    <a:pt x="122694" y="2514"/>
                  </a:lnTo>
                  <a:lnTo>
                    <a:pt x="149225" y="0"/>
                  </a:lnTo>
                  <a:lnTo>
                    <a:pt x="176614" y="2782"/>
                  </a:lnTo>
                  <a:lnTo>
                    <a:pt x="201265" y="14157"/>
                  </a:lnTo>
                  <a:lnTo>
                    <a:pt x="222749" y="32081"/>
                  </a:lnTo>
                  <a:lnTo>
                    <a:pt x="263017" y="89629"/>
                  </a:lnTo>
                  <a:lnTo>
                    <a:pt x="287340" y="146268"/>
                  </a:lnTo>
                  <a:lnTo>
                    <a:pt x="304611" y="206629"/>
                  </a:lnTo>
                  <a:lnTo>
                    <a:pt x="311594" y="259823"/>
                  </a:lnTo>
                  <a:lnTo>
                    <a:pt x="315068" y="291004"/>
                  </a:lnTo>
                  <a:lnTo>
                    <a:pt x="310447" y="349918"/>
                  </a:lnTo>
                  <a:lnTo>
                    <a:pt x="298405" y="403638"/>
                  </a:lnTo>
                  <a:lnTo>
                    <a:pt x="281285" y="458761"/>
                  </a:lnTo>
                  <a:lnTo>
                    <a:pt x="269632" y="489441"/>
                  </a:lnTo>
                  <a:lnTo>
                    <a:pt x="221803" y="546204"/>
                  </a:lnTo>
                  <a:lnTo>
                    <a:pt x="201462" y="563344"/>
                  </a:lnTo>
                  <a:lnTo>
                    <a:pt x="176824" y="574861"/>
                  </a:lnTo>
                  <a:lnTo>
                    <a:pt x="153395" y="577640"/>
                  </a:lnTo>
                  <a:lnTo>
                    <a:pt x="132454" y="573806"/>
                  </a:lnTo>
                  <a:lnTo>
                    <a:pt x="115348" y="564303"/>
                  </a:lnTo>
                  <a:lnTo>
                    <a:pt x="103066" y="549161"/>
                  </a:lnTo>
                  <a:lnTo>
                    <a:pt x="78168" y="490307"/>
                  </a:lnTo>
                  <a:lnTo>
                    <a:pt x="73283" y="469481"/>
                  </a:lnTo>
                  <a:lnTo>
                    <a:pt x="75012" y="448526"/>
                  </a:lnTo>
                  <a:lnTo>
                    <a:pt x="85919" y="430634"/>
                  </a:lnTo>
                  <a:lnTo>
                    <a:pt x="103634" y="416053"/>
                  </a:lnTo>
                  <a:lnTo>
                    <a:pt x="127106" y="405673"/>
                  </a:lnTo>
                  <a:lnTo>
                    <a:pt x="172216" y="398842"/>
                  </a:lnTo>
                  <a:lnTo>
                    <a:pt x="231456" y="404939"/>
                  </a:lnTo>
                  <a:lnTo>
                    <a:pt x="285098" y="420528"/>
                  </a:lnTo>
                  <a:lnTo>
                    <a:pt x="335425" y="440202"/>
                  </a:lnTo>
                  <a:lnTo>
                    <a:pt x="359586" y="441753"/>
                  </a:lnTo>
                  <a:lnTo>
                    <a:pt x="404182" y="43808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90300" y="1021264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51111" y="8333"/>
                  </a:lnTo>
                  <a:lnTo>
                    <a:pt x="97569" y="15684"/>
                  </a:lnTo>
                  <a:lnTo>
                    <a:pt x="34152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716767" y="736994"/>
              <a:ext cx="31393" cy="631711"/>
            </a:xfrm>
            <a:custGeom>
              <a:avLst/>
              <a:gdLst/>
              <a:ahLst/>
              <a:cxnLst/>
              <a:rect l="0" t="0" r="0" b="0"/>
              <a:pathLst>
                <a:path w="31393" h="631711">
                  <a:moveTo>
                    <a:pt x="10528" y="0"/>
                  </a:moveTo>
                  <a:lnTo>
                    <a:pt x="16117" y="58617"/>
                  </a:lnTo>
                  <a:lnTo>
                    <a:pt x="20081" y="112791"/>
                  </a:lnTo>
                  <a:lnTo>
                    <a:pt x="20864" y="168552"/>
                  </a:lnTo>
                  <a:lnTo>
                    <a:pt x="21019" y="230217"/>
                  </a:lnTo>
                  <a:lnTo>
                    <a:pt x="21045" y="281382"/>
                  </a:lnTo>
                  <a:lnTo>
                    <a:pt x="28290" y="343837"/>
                  </a:lnTo>
                  <a:lnTo>
                    <a:pt x="30609" y="392906"/>
                  </a:lnTo>
                  <a:lnTo>
                    <a:pt x="31392" y="452001"/>
                  </a:lnTo>
                  <a:lnTo>
                    <a:pt x="28408" y="500864"/>
                  </a:lnTo>
                  <a:lnTo>
                    <a:pt x="20115" y="556676"/>
                  </a:lnTo>
                  <a:lnTo>
                    <a:pt x="10249" y="600899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31674" y="616599"/>
              <a:ext cx="598814" cy="428229"/>
            </a:xfrm>
            <a:custGeom>
              <a:avLst/>
              <a:gdLst/>
              <a:ahLst/>
              <a:cxnLst/>
              <a:rect l="0" t="0" r="0" b="0"/>
              <a:pathLst>
                <a:path w="598814" h="428229">
                  <a:moveTo>
                    <a:pt x="21880" y="204623"/>
                  </a:moveTo>
                  <a:lnTo>
                    <a:pt x="5112" y="199034"/>
                  </a:lnTo>
                  <a:lnTo>
                    <a:pt x="1343" y="193878"/>
                  </a:lnTo>
                  <a:lnTo>
                    <a:pt x="0" y="186931"/>
                  </a:lnTo>
                  <a:lnTo>
                    <a:pt x="274" y="178791"/>
                  </a:lnTo>
                  <a:lnTo>
                    <a:pt x="6819" y="163506"/>
                  </a:lnTo>
                  <a:lnTo>
                    <a:pt x="43464" y="103816"/>
                  </a:lnTo>
                  <a:lnTo>
                    <a:pt x="71117" y="72147"/>
                  </a:lnTo>
                  <a:lnTo>
                    <a:pt x="130875" y="32904"/>
                  </a:lnTo>
                  <a:lnTo>
                    <a:pt x="185885" y="12095"/>
                  </a:lnTo>
                  <a:lnTo>
                    <a:pt x="238806" y="0"/>
                  </a:lnTo>
                  <a:lnTo>
                    <a:pt x="290507" y="3330"/>
                  </a:lnTo>
                  <a:lnTo>
                    <a:pt x="320254" y="6365"/>
                  </a:lnTo>
                  <a:lnTo>
                    <a:pt x="371066" y="24258"/>
                  </a:lnTo>
                  <a:lnTo>
                    <a:pt x="425818" y="39404"/>
                  </a:lnTo>
                  <a:lnTo>
                    <a:pt x="472118" y="62066"/>
                  </a:lnTo>
                  <a:lnTo>
                    <a:pt x="497395" y="83356"/>
                  </a:lnTo>
                  <a:lnTo>
                    <a:pt x="548201" y="143945"/>
                  </a:lnTo>
                  <a:lnTo>
                    <a:pt x="570771" y="184059"/>
                  </a:lnTo>
                  <a:lnTo>
                    <a:pt x="593744" y="246781"/>
                  </a:lnTo>
                  <a:lnTo>
                    <a:pt x="598813" y="283925"/>
                  </a:lnTo>
                  <a:lnTo>
                    <a:pt x="594726" y="330156"/>
                  </a:lnTo>
                  <a:lnTo>
                    <a:pt x="586094" y="354392"/>
                  </a:lnTo>
                  <a:lnTo>
                    <a:pt x="572119" y="374132"/>
                  </a:lnTo>
                  <a:lnTo>
                    <a:pt x="550310" y="394604"/>
                  </a:lnTo>
                  <a:lnTo>
                    <a:pt x="500546" y="414682"/>
                  </a:lnTo>
                  <a:lnTo>
                    <a:pt x="446937" y="428040"/>
                  </a:lnTo>
                  <a:lnTo>
                    <a:pt x="405186" y="428228"/>
                  </a:lnTo>
                  <a:lnTo>
                    <a:pt x="346733" y="417719"/>
                  </a:lnTo>
                  <a:lnTo>
                    <a:pt x="327206" y="4151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001036" y="989678"/>
              <a:ext cx="147400" cy="306518"/>
            </a:xfrm>
            <a:custGeom>
              <a:avLst/>
              <a:gdLst/>
              <a:ahLst/>
              <a:cxnLst/>
              <a:rect l="0" t="0" r="0" b="0"/>
              <a:pathLst>
                <a:path w="147400" h="306518">
                  <a:moveTo>
                    <a:pt x="0" y="115814"/>
                  </a:moveTo>
                  <a:lnTo>
                    <a:pt x="5589" y="174431"/>
                  </a:lnTo>
                  <a:lnTo>
                    <a:pt x="25194" y="229774"/>
                  </a:lnTo>
                  <a:lnTo>
                    <a:pt x="41544" y="289580"/>
                  </a:lnTo>
                  <a:lnTo>
                    <a:pt x="46540" y="306517"/>
                  </a:lnTo>
                  <a:lnTo>
                    <a:pt x="46235" y="306120"/>
                  </a:lnTo>
                  <a:lnTo>
                    <a:pt x="31023" y="253100"/>
                  </a:lnTo>
                  <a:lnTo>
                    <a:pt x="24010" y="218103"/>
                  </a:lnTo>
                  <a:lnTo>
                    <a:pt x="21640" y="164355"/>
                  </a:lnTo>
                  <a:lnTo>
                    <a:pt x="26819" y="128247"/>
                  </a:lnTo>
                  <a:lnTo>
                    <a:pt x="41352" y="95321"/>
                  </a:lnTo>
                  <a:lnTo>
                    <a:pt x="60475" y="68928"/>
                  </a:lnTo>
                  <a:lnTo>
                    <a:pt x="116501" y="2476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64248" y="1052849"/>
              <a:ext cx="21059" cy="221100"/>
            </a:xfrm>
            <a:custGeom>
              <a:avLst/>
              <a:gdLst/>
              <a:ahLst/>
              <a:cxnLst/>
              <a:rect l="0" t="0" r="0" b="0"/>
              <a:pathLst>
                <a:path w="21059" h="221100">
                  <a:moveTo>
                    <a:pt x="21058" y="0"/>
                  </a:moveTo>
                  <a:lnTo>
                    <a:pt x="13822" y="27556"/>
                  </a:lnTo>
                  <a:lnTo>
                    <a:pt x="11179" y="86898"/>
                  </a:lnTo>
                  <a:lnTo>
                    <a:pt x="10657" y="149356"/>
                  </a:lnTo>
                  <a:lnTo>
                    <a:pt x="2213" y="20320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53720" y="8317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33011" y="1038071"/>
              <a:ext cx="589290" cy="301092"/>
            </a:xfrm>
            <a:custGeom>
              <a:avLst/>
              <a:gdLst/>
              <a:ahLst/>
              <a:cxnLst/>
              <a:rect l="0" t="0" r="0" b="0"/>
              <a:pathLst>
                <a:path w="589290" h="301092">
                  <a:moveTo>
                    <a:pt x="10222" y="120063"/>
                  </a:moveTo>
                  <a:lnTo>
                    <a:pt x="16288" y="160921"/>
                  </a:lnTo>
                  <a:lnTo>
                    <a:pt x="11767" y="215265"/>
                  </a:lnTo>
                  <a:lnTo>
                    <a:pt x="4938" y="265470"/>
                  </a:lnTo>
                  <a:lnTo>
                    <a:pt x="3190" y="268474"/>
                  </a:lnTo>
                  <a:lnTo>
                    <a:pt x="2024" y="265797"/>
                  </a:lnTo>
                  <a:lnTo>
                    <a:pt x="0" y="214167"/>
                  </a:lnTo>
                  <a:lnTo>
                    <a:pt x="954" y="165753"/>
                  </a:lnTo>
                  <a:lnTo>
                    <a:pt x="8126" y="109814"/>
                  </a:lnTo>
                  <a:lnTo>
                    <a:pt x="24149" y="50925"/>
                  </a:lnTo>
                  <a:lnTo>
                    <a:pt x="30035" y="38876"/>
                  </a:lnTo>
                  <a:lnTo>
                    <a:pt x="37469" y="32013"/>
                  </a:lnTo>
                  <a:lnTo>
                    <a:pt x="45934" y="28608"/>
                  </a:lnTo>
                  <a:lnTo>
                    <a:pt x="55087" y="27508"/>
                  </a:lnTo>
                  <a:lnTo>
                    <a:pt x="63529" y="31453"/>
                  </a:lnTo>
                  <a:lnTo>
                    <a:pt x="79147" y="48316"/>
                  </a:lnTo>
                  <a:lnTo>
                    <a:pt x="99833" y="104504"/>
                  </a:lnTo>
                  <a:lnTo>
                    <a:pt x="115184" y="161877"/>
                  </a:lnTo>
                  <a:lnTo>
                    <a:pt x="120043" y="181931"/>
                  </a:lnTo>
                  <a:lnTo>
                    <a:pt x="119700" y="182365"/>
                  </a:lnTo>
                  <a:lnTo>
                    <a:pt x="118302" y="179145"/>
                  </a:lnTo>
                  <a:lnTo>
                    <a:pt x="127328" y="127743"/>
                  </a:lnTo>
                  <a:lnTo>
                    <a:pt x="144923" y="68432"/>
                  </a:lnTo>
                  <a:lnTo>
                    <a:pt x="175807" y="14912"/>
                  </a:lnTo>
                  <a:lnTo>
                    <a:pt x="186123" y="7848"/>
                  </a:lnTo>
                  <a:lnTo>
                    <a:pt x="213182" y="0"/>
                  </a:lnTo>
                  <a:lnTo>
                    <a:pt x="238467" y="2751"/>
                  </a:lnTo>
                  <a:lnTo>
                    <a:pt x="250123" y="6760"/>
                  </a:lnTo>
                  <a:lnTo>
                    <a:pt x="269313" y="23693"/>
                  </a:lnTo>
                  <a:lnTo>
                    <a:pt x="295107" y="67102"/>
                  </a:lnTo>
                  <a:lnTo>
                    <a:pt x="317533" y="126283"/>
                  </a:lnTo>
                  <a:lnTo>
                    <a:pt x="323545" y="175848"/>
                  </a:lnTo>
                  <a:lnTo>
                    <a:pt x="322457" y="231991"/>
                  </a:lnTo>
                  <a:lnTo>
                    <a:pt x="320154" y="243815"/>
                  </a:lnTo>
                  <a:lnTo>
                    <a:pt x="318619" y="247018"/>
                  </a:lnTo>
                  <a:lnTo>
                    <a:pt x="317596" y="244474"/>
                  </a:lnTo>
                  <a:lnTo>
                    <a:pt x="316913" y="238099"/>
                  </a:lnTo>
                  <a:lnTo>
                    <a:pt x="322394" y="221657"/>
                  </a:lnTo>
                  <a:lnTo>
                    <a:pt x="344977" y="182505"/>
                  </a:lnTo>
                  <a:lnTo>
                    <a:pt x="364503" y="168092"/>
                  </a:lnTo>
                  <a:lnTo>
                    <a:pt x="421518" y="137003"/>
                  </a:lnTo>
                  <a:lnTo>
                    <a:pt x="482477" y="96847"/>
                  </a:lnTo>
                  <a:lnTo>
                    <a:pt x="516241" y="63701"/>
                  </a:lnTo>
                  <a:lnTo>
                    <a:pt x="526798" y="44711"/>
                  </a:lnTo>
                  <a:lnTo>
                    <a:pt x="526571" y="35903"/>
                  </a:lnTo>
                  <a:lnTo>
                    <a:pt x="522911" y="27692"/>
                  </a:lnTo>
                  <a:lnTo>
                    <a:pt x="516961" y="19878"/>
                  </a:lnTo>
                  <a:lnTo>
                    <a:pt x="509485" y="15838"/>
                  </a:lnTo>
                  <a:lnTo>
                    <a:pt x="456554" y="14687"/>
                  </a:lnTo>
                  <a:lnTo>
                    <a:pt x="402716" y="31571"/>
                  </a:lnTo>
                  <a:lnTo>
                    <a:pt x="350141" y="60556"/>
                  </a:lnTo>
                  <a:lnTo>
                    <a:pt x="311203" y="99730"/>
                  </a:lnTo>
                  <a:lnTo>
                    <a:pt x="288264" y="141985"/>
                  </a:lnTo>
                  <a:lnTo>
                    <a:pt x="277828" y="185960"/>
                  </a:lnTo>
                  <a:lnTo>
                    <a:pt x="280325" y="223036"/>
                  </a:lnTo>
                  <a:lnTo>
                    <a:pt x="294063" y="256249"/>
                  </a:lnTo>
                  <a:lnTo>
                    <a:pt x="318541" y="282727"/>
                  </a:lnTo>
                  <a:lnTo>
                    <a:pt x="353610" y="299801"/>
                  </a:lnTo>
                  <a:lnTo>
                    <a:pt x="399225" y="301091"/>
                  </a:lnTo>
                  <a:lnTo>
                    <a:pt x="455375" y="294064"/>
                  </a:lnTo>
                  <a:lnTo>
                    <a:pt x="510876" y="284573"/>
                  </a:lnTo>
                  <a:lnTo>
                    <a:pt x="570515" y="270524"/>
                  </a:lnTo>
                  <a:lnTo>
                    <a:pt x="589289" y="2674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675792" y="1926234"/>
            <a:ext cx="3557079" cy="617946"/>
            <a:chOff x="2675792" y="1926234"/>
            <a:chExt cx="3557079" cy="617946"/>
          </a:xfrm>
        </p:grpSpPr>
        <p:sp>
          <p:nvSpPr>
            <p:cNvPr id="13" name="Freeform 12"/>
            <p:cNvSpPr/>
            <p:nvPr/>
          </p:nvSpPr>
          <p:spPr>
            <a:xfrm>
              <a:off x="2675792" y="2079101"/>
              <a:ext cx="303773" cy="436959"/>
            </a:xfrm>
            <a:custGeom>
              <a:avLst/>
              <a:gdLst/>
              <a:ahLst/>
              <a:cxnLst/>
              <a:rect l="0" t="0" r="0" b="0"/>
              <a:pathLst>
                <a:path w="303773" h="436959">
                  <a:moveTo>
                    <a:pt x="230073" y="300339"/>
                  </a:moveTo>
                  <a:lnTo>
                    <a:pt x="233192" y="257647"/>
                  </a:lnTo>
                  <a:lnTo>
                    <a:pt x="236139" y="234572"/>
                  </a:lnTo>
                  <a:lnTo>
                    <a:pt x="234737" y="178337"/>
                  </a:lnTo>
                  <a:lnTo>
                    <a:pt x="236825" y="152529"/>
                  </a:lnTo>
                  <a:lnTo>
                    <a:pt x="228634" y="91421"/>
                  </a:lnTo>
                  <a:lnTo>
                    <a:pt x="220075" y="63597"/>
                  </a:lnTo>
                  <a:lnTo>
                    <a:pt x="195525" y="29372"/>
                  </a:lnTo>
                  <a:lnTo>
                    <a:pt x="176114" y="11843"/>
                  </a:lnTo>
                  <a:lnTo>
                    <a:pt x="152669" y="2493"/>
                  </a:lnTo>
                  <a:lnTo>
                    <a:pt x="139865" y="0"/>
                  </a:lnTo>
                  <a:lnTo>
                    <a:pt x="113162" y="3468"/>
                  </a:lnTo>
                  <a:lnTo>
                    <a:pt x="86865" y="13978"/>
                  </a:lnTo>
                  <a:lnTo>
                    <a:pt x="63480" y="30348"/>
                  </a:lnTo>
                  <a:lnTo>
                    <a:pt x="36173" y="64884"/>
                  </a:lnTo>
                  <a:lnTo>
                    <a:pt x="10245" y="120850"/>
                  </a:lnTo>
                  <a:lnTo>
                    <a:pt x="3690" y="145697"/>
                  </a:lnTo>
                  <a:lnTo>
                    <a:pt x="0" y="199147"/>
                  </a:lnTo>
                  <a:lnTo>
                    <a:pt x="76" y="259438"/>
                  </a:lnTo>
                  <a:lnTo>
                    <a:pt x="6988" y="320586"/>
                  </a:lnTo>
                  <a:lnTo>
                    <a:pt x="17614" y="373928"/>
                  </a:lnTo>
                  <a:lnTo>
                    <a:pt x="28802" y="400896"/>
                  </a:lnTo>
                  <a:lnTo>
                    <a:pt x="53844" y="430219"/>
                  </a:lnTo>
                  <a:lnTo>
                    <a:pt x="63454" y="434889"/>
                  </a:lnTo>
                  <a:lnTo>
                    <a:pt x="83490" y="436958"/>
                  </a:lnTo>
                  <a:lnTo>
                    <a:pt x="114501" y="425957"/>
                  </a:lnTo>
                  <a:lnTo>
                    <a:pt x="132304" y="408032"/>
                  </a:lnTo>
                  <a:lnTo>
                    <a:pt x="170015" y="344893"/>
                  </a:lnTo>
                  <a:lnTo>
                    <a:pt x="195290" y="289599"/>
                  </a:lnTo>
                  <a:lnTo>
                    <a:pt x="211894" y="239206"/>
                  </a:lnTo>
                  <a:lnTo>
                    <a:pt x="214444" y="236187"/>
                  </a:lnTo>
                  <a:lnTo>
                    <a:pt x="216144" y="238854"/>
                  </a:lnTo>
                  <a:lnTo>
                    <a:pt x="222365" y="299216"/>
                  </a:lnTo>
                  <a:lnTo>
                    <a:pt x="234028" y="331592"/>
                  </a:lnTo>
                  <a:lnTo>
                    <a:pt x="258930" y="368384"/>
                  </a:lnTo>
                  <a:lnTo>
                    <a:pt x="303772" y="4056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53861" y="2184397"/>
              <a:ext cx="239723" cy="288784"/>
            </a:xfrm>
            <a:custGeom>
              <a:avLst/>
              <a:gdLst/>
              <a:ahLst/>
              <a:cxnLst/>
              <a:rect l="0" t="0" r="0" b="0"/>
              <a:pathLst>
                <a:path w="239723" h="288784">
                  <a:moveTo>
                    <a:pt x="9931" y="47644"/>
                  </a:moveTo>
                  <a:lnTo>
                    <a:pt x="4342" y="64412"/>
                  </a:lnTo>
                  <a:lnTo>
                    <a:pt x="5267" y="126209"/>
                  </a:lnTo>
                  <a:lnTo>
                    <a:pt x="1141" y="175428"/>
                  </a:lnTo>
                  <a:lnTo>
                    <a:pt x="5335" y="238872"/>
                  </a:lnTo>
                  <a:lnTo>
                    <a:pt x="7854" y="288275"/>
                  </a:lnTo>
                  <a:lnTo>
                    <a:pt x="6207" y="288783"/>
                  </a:lnTo>
                  <a:lnTo>
                    <a:pt x="3939" y="285612"/>
                  </a:lnTo>
                  <a:lnTo>
                    <a:pt x="0" y="231175"/>
                  </a:lnTo>
                  <a:lnTo>
                    <a:pt x="5110" y="171375"/>
                  </a:lnTo>
                  <a:lnTo>
                    <a:pt x="8503" y="123039"/>
                  </a:lnTo>
                  <a:lnTo>
                    <a:pt x="19225" y="63880"/>
                  </a:lnTo>
                  <a:lnTo>
                    <a:pt x="30049" y="39652"/>
                  </a:lnTo>
                  <a:lnTo>
                    <a:pt x="48899" y="20306"/>
                  </a:lnTo>
                  <a:lnTo>
                    <a:pt x="72874" y="6248"/>
                  </a:lnTo>
                  <a:lnTo>
                    <a:pt x="99127" y="0"/>
                  </a:lnTo>
                  <a:lnTo>
                    <a:pt x="123273" y="3462"/>
                  </a:lnTo>
                  <a:lnTo>
                    <a:pt x="145703" y="13970"/>
                  </a:lnTo>
                  <a:lnTo>
                    <a:pt x="176892" y="40786"/>
                  </a:lnTo>
                  <a:lnTo>
                    <a:pt x="208984" y="91176"/>
                  </a:lnTo>
                  <a:lnTo>
                    <a:pt x="232264" y="140601"/>
                  </a:lnTo>
                  <a:lnTo>
                    <a:pt x="239722" y="193734"/>
                  </a:lnTo>
                  <a:lnTo>
                    <a:pt x="238076" y="249983"/>
                  </a:lnTo>
                  <a:lnTo>
                    <a:pt x="231030" y="2792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71806" y="1926234"/>
              <a:ext cx="207884" cy="551960"/>
            </a:xfrm>
            <a:custGeom>
              <a:avLst/>
              <a:gdLst/>
              <a:ahLst/>
              <a:cxnLst/>
              <a:rect l="0" t="0" r="0" b="0"/>
              <a:pathLst>
                <a:path w="207884" h="551960">
                  <a:moveTo>
                    <a:pt x="155240" y="379507"/>
                  </a:moveTo>
                  <a:lnTo>
                    <a:pt x="134997" y="335544"/>
                  </a:lnTo>
                  <a:lnTo>
                    <a:pt x="119337" y="321753"/>
                  </a:lnTo>
                  <a:lnTo>
                    <a:pt x="110248" y="316438"/>
                  </a:lnTo>
                  <a:lnTo>
                    <a:pt x="90790" y="313651"/>
                  </a:lnTo>
                  <a:lnTo>
                    <a:pt x="80688" y="314546"/>
                  </a:lnTo>
                  <a:lnTo>
                    <a:pt x="63224" y="321779"/>
                  </a:lnTo>
                  <a:lnTo>
                    <a:pt x="47664" y="333963"/>
                  </a:lnTo>
                  <a:lnTo>
                    <a:pt x="26920" y="360553"/>
                  </a:lnTo>
                  <a:lnTo>
                    <a:pt x="4996" y="416958"/>
                  </a:lnTo>
                  <a:lnTo>
                    <a:pt x="0" y="477285"/>
                  </a:lnTo>
                  <a:lnTo>
                    <a:pt x="12167" y="536445"/>
                  </a:lnTo>
                  <a:lnTo>
                    <a:pt x="18914" y="543794"/>
                  </a:lnTo>
                  <a:lnTo>
                    <a:pt x="38888" y="551959"/>
                  </a:lnTo>
                  <a:lnTo>
                    <a:pt x="48427" y="550627"/>
                  </a:lnTo>
                  <a:lnTo>
                    <a:pt x="65264" y="539788"/>
                  </a:lnTo>
                  <a:lnTo>
                    <a:pt x="87896" y="508366"/>
                  </a:lnTo>
                  <a:lnTo>
                    <a:pt x="115335" y="449760"/>
                  </a:lnTo>
                  <a:lnTo>
                    <a:pt x="133233" y="392604"/>
                  </a:lnTo>
                  <a:lnTo>
                    <a:pt x="148034" y="331531"/>
                  </a:lnTo>
                  <a:lnTo>
                    <a:pt x="162222" y="282162"/>
                  </a:lnTo>
                  <a:lnTo>
                    <a:pt x="171607" y="230561"/>
                  </a:lnTo>
                  <a:lnTo>
                    <a:pt x="174907" y="182256"/>
                  </a:lnTo>
                  <a:lnTo>
                    <a:pt x="175885" y="125700"/>
                  </a:lnTo>
                  <a:lnTo>
                    <a:pt x="176175" y="72548"/>
                  </a:lnTo>
                  <a:lnTo>
                    <a:pt x="173153" y="15193"/>
                  </a:lnTo>
                  <a:lnTo>
                    <a:pt x="170692" y="3270"/>
                  </a:lnTo>
                  <a:lnTo>
                    <a:pt x="167881" y="0"/>
                  </a:lnTo>
                  <a:lnTo>
                    <a:pt x="164837" y="2500"/>
                  </a:lnTo>
                  <a:lnTo>
                    <a:pt x="151547" y="40134"/>
                  </a:lnTo>
                  <a:lnTo>
                    <a:pt x="146737" y="90219"/>
                  </a:lnTo>
                  <a:lnTo>
                    <a:pt x="152347" y="148318"/>
                  </a:lnTo>
                  <a:lnTo>
                    <a:pt x="154383" y="203772"/>
                  </a:lnTo>
                  <a:lnTo>
                    <a:pt x="156156" y="261146"/>
                  </a:lnTo>
                  <a:lnTo>
                    <a:pt x="163523" y="319992"/>
                  </a:lnTo>
                  <a:lnTo>
                    <a:pt x="165325" y="381659"/>
                  </a:lnTo>
                  <a:lnTo>
                    <a:pt x="171226" y="419139"/>
                  </a:lnTo>
                  <a:lnTo>
                    <a:pt x="185973" y="446882"/>
                  </a:lnTo>
                  <a:lnTo>
                    <a:pt x="195416" y="456244"/>
                  </a:lnTo>
                  <a:lnTo>
                    <a:pt x="207883" y="4637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12462" y="1940073"/>
              <a:ext cx="367394" cy="446641"/>
            </a:xfrm>
            <a:custGeom>
              <a:avLst/>
              <a:gdLst/>
              <a:ahLst/>
              <a:cxnLst/>
              <a:rect l="0" t="0" r="0" b="0"/>
              <a:pathLst>
                <a:path w="367394" h="446641">
                  <a:moveTo>
                    <a:pt x="367393" y="91927"/>
                  </a:moveTo>
                  <a:lnTo>
                    <a:pt x="361803" y="75159"/>
                  </a:lnTo>
                  <a:lnTo>
                    <a:pt x="341560" y="47964"/>
                  </a:lnTo>
                  <a:lnTo>
                    <a:pt x="313335" y="23268"/>
                  </a:lnTo>
                  <a:lnTo>
                    <a:pt x="277156" y="6723"/>
                  </a:lnTo>
                  <a:lnTo>
                    <a:pt x="231211" y="0"/>
                  </a:lnTo>
                  <a:lnTo>
                    <a:pt x="191732" y="3598"/>
                  </a:lnTo>
                  <a:lnTo>
                    <a:pt x="133649" y="23699"/>
                  </a:lnTo>
                  <a:lnTo>
                    <a:pt x="80660" y="64023"/>
                  </a:lnTo>
                  <a:lnTo>
                    <a:pt x="38761" y="107150"/>
                  </a:lnTo>
                  <a:lnTo>
                    <a:pt x="11482" y="166894"/>
                  </a:lnTo>
                  <a:lnTo>
                    <a:pt x="2625" y="221764"/>
                  </a:lnTo>
                  <a:lnTo>
                    <a:pt x="0" y="282475"/>
                  </a:lnTo>
                  <a:lnTo>
                    <a:pt x="4812" y="339328"/>
                  </a:lnTo>
                  <a:lnTo>
                    <a:pt x="19236" y="387629"/>
                  </a:lnTo>
                  <a:lnTo>
                    <a:pt x="38327" y="420398"/>
                  </a:lnTo>
                  <a:lnTo>
                    <a:pt x="58144" y="434056"/>
                  </a:lnTo>
                  <a:lnTo>
                    <a:pt x="83720" y="442856"/>
                  </a:lnTo>
                  <a:lnTo>
                    <a:pt x="131003" y="446640"/>
                  </a:lnTo>
                  <a:lnTo>
                    <a:pt x="179718" y="439702"/>
                  </a:lnTo>
                  <a:lnTo>
                    <a:pt x="231925" y="420109"/>
                  </a:lnTo>
                  <a:lnTo>
                    <a:pt x="283164" y="3972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92336" y="2189927"/>
              <a:ext cx="206124" cy="201953"/>
            </a:xfrm>
            <a:custGeom>
              <a:avLst/>
              <a:gdLst/>
              <a:ahLst/>
              <a:cxnLst/>
              <a:rect l="0" t="0" r="0" b="0"/>
              <a:pathLst>
                <a:path w="206124" h="201953">
                  <a:moveTo>
                    <a:pt x="140161" y="0"/>
                  </a:moveTo>
                  <a:lnTo>
                    <a:pt x="86286" y="19128"/>
                  </a:lnTo>
                  <a:lnTo>
                    <a:pt x="56738" y="37773"/>
                  </a:lnTo>
                  <a:lnTo>
                    <a:pt x="17897" y="85043"/>
                  </a:lnTo>
                  <a:lnTo>
                    <a:pt x="2029" y="116055"/>
                  </a:lnTo>
                  <a:lnTo>
                    <a:pt x="0" y="136978"/>
                  </a:lnTo>
                  <a:lnTo>
                    <a:pt x="1097" y="147471"/>
                  </a:lnTo>
                  <a:lnTo>
                    <a:pt x="11674" y="168488"/>
                  </a:lnTo>
                  <a:lnTo>
                    <a:pt x="19408" y="179006"/>
                  </a:lnTo>
                  <a:lnTo>
                    <a:pt x="40480" y="193812"/>
                  </a:lnTo>
                  <a:lnTo>
                    <a:pt x="64273" y="201952"/>
                  </a:lnTo>
                  <a:lnTo>
                    <a:pt x="98568" y="199958"/>
                  </a:lnTo>
                  <a:lnTo>
                    <a:pt x="136676" y="190788"/>
                  </a:lnTo>
                  <a:lnTo>
                    <a:pt x="159669" y="179941"/>
                  </a:lnTo>
                  <a:lnTo>
                    <a:pt x="178467" y="161082"/>
                  </a:lnTo>
                  <a:lnTo>
                    <a:pt x="199084" y="124157"/>
                  </a:lnTo>
                  <a:lnTo>
                    <a:pt x="206123" y="97295"/>
                  </a:lnTo>
                  <a:lnTo>
                    <a:pt x="205353" y="69759"/>
                  </a:lnTo>
                  <a:lnTo>
                    <a:pt x="192753" y="33537"/>
                  </a:lnTo>
                  <a:lnTo>
                    <a:pt x="177573" y="17635"/>
                  </a:lnTo>
                  <a:lnTo>
                    <a:pt x="155535" y="522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60775" y="2178702"/>
              <a:ext cx="292863" cy="182292"/>
            </a:xfrm>
            <a:custGeom>
              <a:avLst/>
              <a:gdLst/>
              <a:ahLst/>
              <a:cxnLst/>
              <a:rect l="0" t="0" r="0" b="0"/>
              <a:pathLst>
                <a:path w="292863" h="182292">
                  <a:moveTo>
                    <a:pt x="29650" y="84924"/>
                  </a:moveTo>
                  <a:lnTo>
                    <a:pt x="20584" y="143541"/>
                  </a:lnTo>
                  <a:lnTo>
                    <a:pt x="13965" y="178332"/>
                  </a:lnTo>
                  <a:lnTo>
                    <a:pt x="11005" y="182291"/>
                  </a:lnTo>
                  <a:lnTo>
                    <a:pt x="7861" y="181421"/>
                  </a:lnTo>
                  <a:lnTo>
                    <a:pt x="4595" y="177331"/>
                  </a:lnTo>
                  <a:lnTo>
                    <a:pt x="0" y="149219"/>
                  </a:lnTo>
                  <a:lnTo>
                    <a:pt x="9772" y="87268"/>
                  </a:lnTo>
                  <a:lnTo>
                    <a:pt x="22863" y="43274"/>
                  </a:lnTo>
                  <a:lnTo>
                    <a:pt x="35992" y="25079"/>
                  </a:lnTo>
                  <a:lnTo>
                    <a:pt x="44406" y="16951"/>
                  </a:lnTo>
                  <a:lnTo>
                    <a:pt x="53525" y="13873"/>
                  </a:lnTo>
                  <a:lnTo>
                    <a:pt x="73016" y="16691"/>
                  </a:lnTo>
                  <a:lnTo>
                    <a:pt x="98131" y="31432"/>
                  </a:lnTo>
                  <a:lnTo>
                    <a:pt x="109998" y="47112"/>
                  </a:lnTo>
                  <a:lnTo>
                    <a:pt x="127149" y="85774"/>
                  </a:lnTo>
                  <a:lnTo>
                    <a:pt x="133397" y="126253"/>
                  </a:lnTo>
                  <a:lnTo>
                    <a:pt x="146297" y="64887"/>
                  </a:lnTo>
                  <a:lnTo>
                    <a:pt x="165255" y="21955"/>
                  </a:lnTo>
                  <a:lnTo>
                    <a:pt x="181166" y="7025"/>
                  </a:lnTo>
                  <a:lnTo>
                    <a:pt x="190322" y="1406"/>
                  </a:lnTo>
                  <a:lnTo>
                    <a:pt x="199935" y="0"/>
                  </a:lnTo>
                  <a:lnTo>
                    <a:pt x="219976" y="4676"/>
                  </a:lnTo>
                  <a:lnTo>
                    <a:pt x="245400" y="20463"/>
                  </a:lnTo>
                  <a:lnTo>
                    <a:pt x="267751" y="39959"/>
                  </a:lnTo>
                  <a:lnTo>
                    <a:pt x="275852" y="59870"/>
                  </a:lnTo>
                  <a:lnTo>
                    <a:pt x="288716" y="122050"/>
                  </a:lnTo>
                  <a:lnTo>
                    <a:pt x="292862" y="1586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948683" y="2112613"/>
              <a:ext cx="142806" cy="431567"/>
            </a:xfrm>
            <a:custGeom>
              <a:avLst/>
              <a:gdLst/>
              <a:ahLst/>
              <a:cxnLst/>
              <a:rect l="0" t="0" r="0" b="0"/>
              <a:pathLst>
                <a:path w="142806" h="431567">
                  <a:moveTo>
                    <a:pt x="10239" y="151013"/>
                  </a:moveTo>
                  <a:lnTo>
                    <a:pt x="10239" y="199944"/>
                  </a:lnTo>
                  <a:lnTo>
                    <a:pt x="10239" y="259075"/>
                  </a:lnTo>
                  <a:lnTo>
                    <a:pt x="17475" y="309749"/>
                  </a:lnTo>
                  <a:lnTo>
                    <a:pt x="16998" y="370539"/>
                  </a:lnTo>
                  <a:lnTo>
                    <a:pt x="11129" y="431566"/>
                  </a:lnTo>
                  <a:lnTo>
                    <a:pt x="10356" y="374988"/>
                  </a:lnTo>
                  <a:lnTo>
                    <a:pt x="10274" y="317202"/>
                  </a:lnTo>
                  <a:lnTo>
                    <a:pt x="10249" y="255627"/>
                  </a:lnTo>
                  <a:lnTo>
                    <a:pt x="4653" y="198518"/>
                  </a:lnTo>
                  <a:lnTo>
                    <a:pt x="1175" y="144552"/>
                  </a:lnTo>
                  <a:lnTo>
                    <a:pt x="0" y="82320"/>
                  </a:lnTo>
                  <a:lnTo>
                    <a:pt x="2887" y="28087"/>
                  </a:lnTo>
                  <a:lnTo>
                    <a:pt x="5338" y="16420"/>
                  </a:lnTo>
                  <a:lnTo>
                    <a:pt x="11651" y="8642"/>
                  </a:lnTo>
                  <a:lnTo>
                    <a:pt x="31144" y="0"/>
                  </a:lnTo>
                  <a:lnTo>
                    <a:pt x="40553" y="1205"/>
                  </a:lnTo>
                  <a:lnTo>
                    <a:pt x="57247" y="11902"/>
                  </a:lnTo>
                  <a:lnTo>
                    <a:pt x="110364" y="67513"/>
                  </a:lnTo>
                  <a:lnTo>
                    <a:pt x="132582" y="104176"/>
                  </a:lnTo>
                  <a:lnTo>
                    <a:pt x="142805" y="144675"/>
                  </a:lnTo>
                  <a:lnTo>
                    <a:pt x="140245" y="180721"/>
                  </a:lnTo>
                  <a:lnTo>
                    <a:pt x="131970" y="199702"/>
                  </a:lnTo>
                  <a:lnTo>
                    <a:pt x="119324" y="215937"/>
                  </a:lnTo>
                  <a:lnTo>
                    <a:pt x="92474" y="237061"/>
                  </a:lnTo>
                  <a:lnTo>
                    <a:pt x="62291" y="250079"/>
                  </a:lnTo>
                  <a:lnTo>
                    <a:pt x="20767" y="2562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14459" y="2168870"/>
              <a:ext cx="194961" cy="194437"/>
            </a:xfrm>
            <a:custGeom>
              <a:avLst/>
              <a:gdLst/>
              <a:ahLst/>
              <a:cxnLst/>
              <a:rect l="0" t="0" r="0" b="0"/>
              <a:pathLst>
                <a:path w="194961" h="194437">
                  <a:moveTo>
                    <a:pt x="170847" y="21057"/>
                  </a:moveTo>
                  <a:lnTo>
                    <a:pt x="159668" y="9879"/>
                  </a:lnTo>
                  <a:lnTo>
                    <a:pt x="138582" y="4391"/>
                  </a:lnTo>
                  <a:lnTo>
                    <a:pt x="112053" y="4291"/>
                  </a:lnTo>
                  <a:lnTo>
                    <a:pt x="88564" y="12046"/>
                  </a:lnTo>
                  <a:lnTo>
                    <a:pt x="52124" y="37258"/>
                  </a:lnTo>
                  <a:lnTo>
                    <a:pt x="24925" y="64852"/>
                  </a:lnTo>
                  <a:lnTo>
                    <a:pt x="8418" y="96424"/>
                  </a:lnTo>
                  <a:lnTo>
                    <a:pt x="0" y="121624"/>
                  </a:lnTo>
                  <a:lnTo>
                    <a:pt x="1718" y="145302"/>
                  </a:lnTo>
                  <a:lnTo>
                    <a:pt x="5452" y="156530"/>
                  </a:lnTo>
                  <a:lnTo>
                    <a:pt x="22078" y="175244"/>
                  </a:lnTo>
                  <a:lnTo>
                    <a:pt x="33063" y="183510"/>
                  </a:lnTo>
                  <a:lnTo>
                    <a:pt x="60866" y="192694"/>
                  </a:lnTo>
                  <a:lnTo>
                    <a:pt x="90381" y="194436"/>
                  </a:lnTo>
                  <a:lnTo>
                    <a:pt x="126728" y="182263"/>
                  </a:lnTo>
                  <a:lnTo>
                    <a:pt x="158554" y="162668"/>
                  </a:lnTo>
                  <a:lnTo>
                    <a:pt x="182152" y="135156"/>
                  </a:lnTo>
                  <a:lnTo>
                    <a:pt x="192639" y="115051"/>
                  </a:lnTo>
                  <a:lnTo>
                    <a:pt x="194960" y="94418"/>
                  </a:lnTo>
                  <a:lnTo>
                    <a:pt x="190922" y="73549"/>
                  </a:lnTo>
                  <a:lnTo>
                    <a:pt x="175495" y="43239"/>
                  </a:lnTo>
                  <a:lnTo>
                    <a:pt x="156106" y="20091"/>
                  </a:lnTo>
                  <a:lnTo>
                    <a:pt x="12873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68895" y="2147813"/>
              <a:ext cx="200941" cy="209325"/>
            </a:xfrm>
            <a:custGeom>
              <a:avLst/>
              <a:gdLst/>
              <a:ahLst/>
              <a:cxnLst/>
              <a:rect l="0" t="0" r="0" b="0"/>
              <a:pathLst>
                <a:path w="200941" h="209325">
                  <a:moveTo>
                    <a:pt x="126980" y="0"/>
                  </a:moveTo>
                  <a:lnTo>
                    <a:pt x="104624" y="0"/>
                  </a:lnTo>
                  <a:lnTo>
                    <a:pt x="87408" y="6239"/>
                  </a:lnTo>
                  <a:lnTo>
                    <a:pt x="26817" y="40433"/>
                  </a:lnTo>
                  <a:lnTo>
                    <a:pt x="4626" y="60203"/>
                  </a:lnTo>
                  <a:lnTo>
                    <a:pt x="957" y="68212"/>
                  </a:lnTo>
                  <a:lnTo>
                    <a:pt x="0" y="86468"/>
                  </a:lnTo>
                  <a:lnTo>
                    <a:pt x="3722" y="93910"/>
                  </a:lnTo>
                  <a:lnTo>
                    <a:pt x="17217" y="105299"/>
                  </a:lnTo>
                  <a:lnTo>
                    <a:pt x="50134" y="112698"/>
                  </a:lnTo>
                  <a:lnTo>
                    <a:pt x="110414" y="116368"/>
                  </a:lnTo>
                  <a:lnTo>
                    <a:pt x="153138" y="125206"/>
                  </a:lnTo>
                  <a:lnTo>
                    <a:pt x="177210" y="135976"/>
                  </a:lnTo>
                  <a:lnTo>
                    <a:pt x="193368" y="151681"/>
                  </a:lnTo>
                  <a:lnTo>
                    <a:pt x="199315" y="160782"/>
                  </a:lnTo>
                  <a:lnTo>
                    <a:pt x="200940" y="169189"/>
                  </a:lnTo>
                  <a:lnTo>
                    <a:pt x="199684" y="177134"/>
                  </a:lnTo>
                  <a:lnTo>
                    <a:pt x="196506" y="184770"/>
                  </a:lnTo>
                  <a:lnTo>
                    <a:pt x="183617" y="196373"/>
                  </a:lnTo>
                  <a:lnTo>
                    <a:pt x="165020" y="204260"/>
                  </a:lnTo>
                  <a:lnTo>
                    <a:pt x="111834" y="209324"/>
                  </a:lnTo>
                  <a:lnTo>
                    <a:pt x="56528" y="204735"/>
                  </a:lnTo>
                  <a:lnTo>
                    <a:pt x="21695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36709" y="2179399"/>
              <a:ext cx="17095" cy="210571"/>
            </a:xfrm>
            <a:custGeom>
              <a:avLst/>
              <a:gdLst/>
              <a:ahLst/>
              <a:cxnLst/>
              <a:rect l="0" t="0" r="0" b="0"/>
              <a:pathLst>
                <a:path w="17095" h="210571">
                  <a:moveTo>
                    <a:pt x="17094" y="0"/>
                  </a:moveTo>
                  <a:lnTo>
                    <a:pt x="305" y="62280"/>
                  </a:lnTo>
                  <a:lnTo>
                    <a:pt x="0" y="116330"/>
                  </a:lnTo>
                  <a:lnTo>
                    <a:pt x="10857" y="172067"/>
                  </a:lnTo>
                  <a:lnTo>
                    <a:pt x="17094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22217" y="20635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12202" y="1989886"/>
              <a:ext cx="20586" cy="389555"/>
            </a:xfrm>
            <a:custGeom>
              <a:avLst/>
              <a:gdLst/>
              <a:ahLst/>
              <a:cxnLst/>
              <a:rect l="0" t="0" r="0" b="0"/>
              <a:pathLst>
                <a:path w="20586" h="389555">
                  <a:moveTo>
                    <a:pt x="20585" y="0"/>
                  </a:moveTo>
                  <a:lnTo>
                    <a:pt x="12252" y="60383"/>
                  </a:lnTo>
                  <a:lnTo>
                    <a:pt x="4901" y="121632"/>
                  </a:lnTo>
                  <a:lnTo>
                    <a:pt x="1120" y="173299"/>
                  </a:lnTo>
                  <a:lnTo>
                    <a:pt x="0" y="233062"/>
                  </a:lnTo>
                  <a:lnTo>
                    <a:pt x="6857" y="292091"/>
                  </a:lnTo>
                  <a:lnTo>
                    <a:pt x="12544" y="344479"/>
                  </a:lnTo>
                  <a:lnTo>
                    <a:pt x="20585" y="3895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85389" y="2158342"/>
              <a:ext cx="231627" cy="26809"/>
            </a:xfrm>
            <a:custGeom>
              <a:avLst/>
              <a:gdLst/>
              <a:ahLst/>
              <a:cxnLst/>
              <a:rect l="0" t="0" r="0" b="0"/>
              <a:pathLst>
                <a:path w="231627" h="26809">
                  <a:moveTo>
                    <a:pt x="231626" y="0"/>
                  </a:moveTo>
                  <a:lnTo>
                    <a:pt x="204070" y="7235"/>
                  </a:lnTo>
                  <a:lnTo>
                    <a:pt x="147847" y="12997"/>
                  </a:lnTo>
                  <a:lnTo>
                    <a:pt x="91335" y="19465"/>
                  </a:lnTo>
                  <a:lnTo>
                    <a:pt x="37451" y="26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59129" y="2123739"/>
              <a:ext cx="273742" cy="294922"/>
            </a:xfrm>
            <a:custGeom>
              <a:avLst/>
              <a:gdLst/>
              <a:ahLst/>
              <a:cxnLst/>
              <a:rect l="0" t="0" r="0" b="0"/>
              <a:pathLst>
                <a:path w="273742" h="294922">
                  <a:moveTo>
                    <a:pt x="0" y="97774"/>
                  </a:moveTo>
                  <a:lnTo>
                    <a:pt x="55141" y="112428"/>
                  </a:lnTo>
                  <a:lnTo>
                    <a:pt x="117876" y="109654"/>
                  </a:lnTo>
                  <a:lnTo>
                    <a:pt x="172373" y="102980"/>
                  </a:lnTo>
                  <a:lnTo>
                    <a:pt x="208611" y="88138"/>
                  </a:lnTo>
                  <a:lnTo>
                    <a:pt x="235986" y="68922"/>
                  </a:lnTo>
                  <a:lnTo>
                    <a:pt x="240382" y="60992"/>
                  </a:lnTo>
                  <a:lnTo>
                    <a:pt x="242147" y="42821"/>
                  </a:lnTo>
                  <a:lnTo>
                    <a:pt x="235913" y="26167"/>
                  </a:lnTo>
                  <a:lnTo>
                    <a:pt x="230975" y="18450"/>
                  </a:lnTo>
                  <a:lnTo>
                    <a:pt x="209891" y="6757"/>
                  </a:lnTo>
                  <a:lnTo>
                    <a:pt x="183362" y="0"/>
                  </a:lnTo>
                  <a:lnTo>
                    <a:pt x="148697" y="2773"/>
                  </a:lnTo>
                  <a:lnTo>
                    <a:pt x="115028" y="13343"/>
                  </a:lnTo>
                  <a:lnTo>
                    <a:pt x="78276" y="37662"/>
                  </a:lnTo>
                  <a:lnTo>
                    <a:pt x="51529" y="68264"/>
                  </a:lnTo>
                  <a:lnTo>
                    <a:pt x="24650" y="119934"/>
                  </a:lnTo>
                  <a:lnTo>
                    <a:pt x="17975" y="147397"/>
                  </a:lnTo>
                  <a:lnTo>
                    <a:pt x="18907" y="175200"/>
                  </a:lnTo>
                  <a:lnTo>
                    <a:pt x="31599" y="211572"/>
                  </a:lnTo>
                  <a:lnTo>
                    <a:pt x="58018" y="254133"/>
                  </a:lnTo>
                  <a:lnTo>
                    <a:pt x="76089" y="270992"/>
                  </a:lnTo>
                  <a:lnTo>
                    <a:pt x="111583" y="288048"/>
                  </a:lnTo>
                  <a:lnTo>
                    <a:pt x="151735" y="294921"/>
                  </a:lnTo>
                  <a:lnTo>
                    <a:pt x="206054" y="281602"/>
                  </a:lnTo>
                  <a:lnTo>
                    <a:pt x="248673" y="266493"/>
                  </a:lnTo>
                  <a:lnTo>
                    <a:pt x="273741" y="2557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706238" y="2937450"/>
            <a:ext cx="1808139" cy="441093"/>
            <a:chOff x="4706238" y="2937450"/>
            <a:chExt cx="1808139" cy="441093"/>
          </a:xfrm>
        </p:grpSpPr>
        <p:sp>
          <p:nvSpPr>
            <p:cNvPr id="28" name="Freeform 27"/>
            <p:cNvSpPr/>
            <p:nvPr/>
          </p:nvSpPr>
          <p:spPr>
            <a:xfrm>
              <a:off x="4706238" y="2937450"/>
              <a:ext cx="336913" cy="421284"/>
            </a:xfrm>
            <a:custGeom>
              <a:avLst/>
              <a:gdLst/>
              <a:ahLst/>
              <a:cxnLst/>
              <a:rect l="0" t="0" r="0" b="0"/>
              <a:pathLst>
                <a:path w="336913" h="421284">
                  <a:moveTo>
                    <a:pt x="0" y="410612"/>
                  </a:moveTo>
                  <a:lnTo>
                    <a:pt x="6066" y="376990"/>
                  </a:lnTo>
                  <a:lnTo>
                    <a:pt x="1545" y="322169"/>
                  </a:lnTo>
                  <a:lnTo>
                    <a:pt x="458" y="272492"/>
                  </a:lnTo>
                  <a:lnTo>
                    <a:pt x="136" y="220729"/>
                  </a:lnTo>
                  <a:lnTo>
                    <a:pt x="41" y="168347"/>
                  </a:lnTo>
                  <a:lnTo>
                    <a:pt x="12" y="118901"/>
                  </a:lnTo>
                  <a:lnTo>
                    <a:pt x="3" y="60272"/>
                  </a:lnTo>
                  <a:lnTo>
                    <a:pt x="1" y="17729"/>
                  </a:lnTo>
                  <a:lnTo>
                    <a:pt x="2340" y="10649"/>
                  </a:lnTo>
                  <a:lnTo>
                    <a:pt x="6240" y="8270"/>
                  </a:lnTo>
                  <a:lnTo>
                    <a:pt x="11179" y="9023"/>
                  </a:lnTo>
                  <a:lnTo>
                    <a:pt x="15641" y="14204"/>
                  </a:lnTo>
                  <a:lnTo>
                    <a:pt x="39607" y="76208"/>
                  </a:lnTo>
                  <a:lnTo>
                    <a:pt x="64062" y="129394"/>
                  </a:lnTo>
                  <a:lnTo>
                    <a:pt x="97030" y="189781"/>
                  </a:lnTo>
                  <a:lnTo>
                    <a:pt x="128737" y="252708"/>
                  </a:lnTo>
                  <a:lnTo>
                    <a:pt x="168666" y="307524"/>
                  </a:lnTo>
                  <a:lnTo>
                    <a:pt x="217602" y="364501"/>
                  </a:lnTo>
                  <a:lnTo>
                    <a:pt x="246837" y="406269"/>
                  </a:lnTo>
                  <a:lnTo>
                    <a:pt x="265293" y="419600"/>
                  </a:lnTo>
                  <a:lnTo>
                    <a:pt x="275128" y="421283"/>
                  </a:lnTo>
                  <a:lnTo>
                    <a:pt x="295414" y="416915"/>
                  </a:lnTo>
                  <a:lnTo>
                    <a:pt x="303398" y="410134"/>
                  </a:lnTo>
                  <a:lnTo>
                    <a:pt x="315388" y="390122"/>
                  </a:lnTo>
                  <a:lnTo>
                    <a:pt x="325382" y="336808"/>
                  </a:lnTo>
                  <a:lnTo>
                    <a:pt x="332976" y="281119"/>
                  </a:lnTo>
                  <a:lnTo>
                    <a:pt x="335746" y="220165"/>
                  </a:lnTo>
                  <a:lnTo>
                    <a:pt x="336566" y="157651"/>
                  </a:lnTo>
                  <a:lnTo>
                    <a:pt x="336809" y="97014"/>
                  </a:lnTo>
                  <a:lnTo>
                    <a:pt x="336891" y="36538"/>
                  </a:lnTo>
                  <a:lnTo>
                    <a:pt x="33691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86723" y="3158549"/>
              <a:ext cx="145941" cy="201560"/>
            </a:xfrm>
            <a:custGeom>
              <a:avLst/>
              <a:gdLst/>
              <a:ahLst/>
              <a:cxnLst/>
              <a:rect l="0" t="0" r="0" b="0"/>
              <a:pathLst>
                <a:path w="145941" h="201560">
                  <a:moveTo>
                    <a:pt x="9069" y="10528"/>
                  </a:moveTo>
                  <a:lnTo>
                    <a:pt x="4" y="69145"/>
                  </a:lnTo>
                  <a:lnTo>
                    <a:pt x="0" y="129385"/>
                  </a:lnTo>
                  <a:lnTo>
                    <a:pt x="8202" y="165068"/>
                  </a:lnTo>
                  <a:lnTo>
                    <a:pt x="18823" y="182938"/>
                  </a:lnTo>
                  <a:lnTo>
                    <a:pt x="37581" y="195559"/>
                  </a:lnTo>
                  <a:lnTo>
                    <a:pt x="49134" y="200563"/>
                  </a:lnTo>
                  <a:lnTo>
                    <a:pt x="59176" y="201559"/>
                  </a:lnTo>
                  <a:lnTo>
                    <a:pt x="76573" y="196426"/>
                  </a:lnTo>
                  <a:lnTo>
                    <a:pt x="99520" y="180383"/>
                  </a:lnTo>
                  <a:lnTo>
                    <a:pt x="115548" y="155222"/>
                  </a:lnTo>
                  <a:lnTo>
                    <a:pt x="135106" y="101809"/>
                  </a:lnTo>
                  <a:lnTo>
                    <a:pt x="143800" y="42857"/>
                  </a:lnTo>
                  <a:lnTo>
                    <a:pt x="14594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96027" y="3146460"/>
              <a:ext cx="268233" cy="232083"/>
            </a:xfrm>
            <a:custGeom>
              <a:avLst/>
              <a:gdLst/>
              <a:ahLst/>
              <a:cxnLst/>
              <a:rect l="0" t="0" r="0" b="0"/>
              <a:pathLst>
                <a:path w="268233" h="232083">
                  <a:moveTo>
                    <a:pt x="10335" y="117374"/>
                  </a:moveTo>
                  <a:lnTo>
                    <a:pt x="10335" y="166305"/>
                  </a:lnTo>
                  <a:lnTo>
                    <a:pt x="10335" y="225435"/>
                  </a:lnTo>
                  <a:lnTo>
                    <a:pt x="9165" y="231529"/>
                  </a:lnTo>
                  <a:lnTo>
                    <a:pt x="7216" y="232082"/>
                  </a:lnTo>
                  <a:lnTo>
                    <a:pt x="4746" y="228940"/>
                  </a:lnTo>
                  <a:lnTo>
                    <a:pt x="783" y="175806"/>
                  </a:lnTo>
                  <a:lnTo>
                    <a:pt x="0" y="117824"/>
                  </a:lnTo>
                  <a:lnTo>
                    <a:pt x="5434" y="61311"/>
                  </a:lnTo>
                  <a:lnTo>
                    <a:pt x="14396" y="39425"/>
                  </a:lnTo>
                  <a:lnTo>
                    <a:pt x="20062" y="30313"/>
                  </a:lnTo>
                  <a:lnTo>
                    <a:pt x="27348" y="26578"/>
                  </a:lnTo>
                  <a:lnTo>
                    <a:pt x="35715" y="26427"/>
                  </a:lnTo>
                  <a:lnTo>
                    <a:pt x="44803" y="28667"/>
                  </a:lnTo>
                  <a:lnTo>
                    <a:pt x="61139" y="40514"/>
                  </a:lnTo>
                  <a:lnTo>
                    <a:pt x="90691" y="76715"/>
                  </a:lnTo>
                  <a:lnTo>
                    <a:pt x="98691" y="100083"/>
                  </a:lnTo>
                  <a:lnTo>
                    <a:pt x="110315" y="151578"/>
                  </a:lnTo>
                  <a:lnTo>
                    <a:pt x="108193" y="146614"/>
                  </a:lnTo>
                  <a:lnTo>
                    <a:pt x="120018" y="84008"/>
                  </a:lnTo>
                  <a:lnTo>
                    <a:pt x="134513" y="36044"/>
                  </a:lnTo>
                  <a:lnTo>
                    <a:pt x="145854" y="18446"/>
                  </a:lnTo>
                  <a:lnTo>
                    <a:pt x="161813" y="5946"/>
                  </a:lnTo>
                  <a:lnTo>
                    <a:pt x="170982" y="974"/>
                  </a:lnTo>
                  <a:lnTo>
                    <a:pt x="180604" y="0"/>
                  </a:lnTo>
                  <a:lnTo>
                    <a:pt x="200654" y="5156"/>
                  </a:lnTo>
                  <a:lnTo>
                    <a:pt x="226083" y="21213"/>
                  </a:lnTo>
                  <a:lnTo>
                    <a:pt x="248436" y="51967"/>
                  </a:lnTo>
                  <a:lnTo>
                    <a:pt x="264218" y="114884"/>
                  </a:lnTo>
                  <a:lnTo>
                    <a:pt x="268232" y="138494"/>
                  </a:lnTo>
                  <a:lnTo>
                    <a:pt x="264396" y="188659"/>
                  </a:lnTo>
                  <a:lnTo>
                    <a:pt x="263019" y="2226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43274" y="2958507"/>
              <a:ext cx="195998" cy="398732"/>
            </a:xfrm>
            <a:custGeom>
              <a:avLst/>
              <a:gdLst/>
              <a:ahLst/>
              <a:cxnLst/>
              <a:rect l="0" t="0" r="0" b="0"/>
              <a:pathLst>
                <a:path w="195998" h="398732">
                  <a:moveTo>
                    <a:pt x="21057" y="0"/>
                  </a:moveTo>
                  <a:lnTo>
                    <a:pt x="12724" y="37478"/>
                  </a:lnTo>
                  <a:lnTo>
                    <a:pt x="10963" y="94491"/>
                  </a:lnTo>
                  <a:lnTo>
                    <a:pt x="16246" y="150440"/>
                  </a:lnTo>
                  <a:lnTo>
                    <a:pt x="19632" y="205882"/>
                  </a:lnTo>
                  <a:lnTo>
                    <a:pt x="20635" y="259354"/>
                  </a:lnTo>
                  <a:lnTo>
                    <a:pt x="20932" y="312242"/>
                  </a:lnTo>
                  <a:lnTo>
                    <a:pt x="19863" y="365921"/>
                  </a:lnTo>
                  <a:lnTo>
                    <a:pt x="17921" y="366780"/>
                  </a:lnTo>
                  <a:lnTo>
                    <a:pt x="15457" y="363843"/>
                  </a:lnTo>
                  <a:lnTo>
                    <a:pt x="11178" y="312932"/>
                  </a:lnTo>
                  <a:lnTo>
                    <a:pt x="16246" y="253537"/>
                  </a:lnTo>
                  <a:lnTo>
                    <a:pt x="25221" y="213942"/>
                  </a:lnTo>
                  <a:lnTo>
                    <a:pt x="30852" y="204630"/>
                  </a:lnTo>
                  <a:lnTo>
                    <a:pt x="46467" y="191162"/>
                  </a:lnTo>
                  <a:lnTo>
                    <a:pt x="68226" y="187517"/>
                  </a:lnTo>
                  <a:lnTo>
                    <a:pt x="91154" y="190966"/>
                  </a:lnTo>
                  <a:lnTo>
                    <a:pt x="146992" y="219286"/>
                  </a:lnTo>
                  <a:lnTo>
                    <a:pt x="185488" y="264361"/>
                  </a:lnTo>
                  <a:lnTo>
                    <a:pt x="193573" y="287900"/>
                  </a:lnTo>
                  <a:lnTo>
                    <a:pt x="195997" y="313959"/>
                  </a:lnTo>
                  <a:lnTo>
                    <a:pt x="193175" y="341139"/>
                  </a:lnTo>
                  <a:lnTo>
                    <a:pt x="184902" y="362578"/>
                  </a:lnTo>
                  <a:lnTo>
                    <a:pt x="179420" y="371570"/>
                  </a:lnTo>
                  <a:lnTo>
                    <a:pt x="160851" y="384681"/>
                  </a:lnTo>
                  <a:lnTo>
                    <a:pt x="137000" y="393238"/>
                  </a:lnTo>
                  <a:lnTo>
                    <a:pt x="83561" y="398731"/>
                  </a:lnTo>
                  <a:lnTo>
                    <a:pt x="45036" y="396563"/>
                  </a:lnTo>
                  <a:lnTo>
                    <a:pt x="17634" y="38851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53844" y="3110213"/>
              <a:ext cx="221260" cy="248507"/>
            </a:xfrm>
            <a:custGeom>
              <a:avLst/>
              <a:gdLst/>
              <a:ahLst/>
              <a:cxnLst/>
              <a:rect l="0" t="0" r="0" b="0"/>
              <a:pathLst>
                <a:path w="221260" h="248507">
                  <a:moveTo>
                    <a:pt x="0" y="122035"/>
                  </a:moveTo>
                  <a:lnTo>
                    <a:pt x="58617" y="127625"/>
                  </a:lnTo>
                  <a:lnTo>
                    <a:pt x="93407" y="125511"/>
                  </a:lnTo>
                  <a:lnTo>
                    <a:pt x="147222" y="111040"/>
                  </a:lnTo>
                  <a:lnTo>
                    <a:pt x="189478" y="91788"/>
                  </a:lnTo>
                  <a:lnTo>
                    <a:pt x="215499" y="66670"/>
                  </a:lnTo>
                  <a:lnTo>
                    <a:pt x="219705" y="57049"/>
                  </a:lnTo>
                  <a:lnTo>
                    <a:pt x="221259" y="37000"/>
                  </a:lnTo>
                  <a:lnTo>
                    <a:pt x="216526" y="27911"/>
                  </a:lnTo>
                  <a:lnTo>
                    <a:pt x="198790" y="11572"/>
                  </a:lnTo>
                  <a:lnTo>
                    <a:pt x="172189" y="2751"/>
                  </a:lnTo>
                  <a:lnTo>
                    <a:pt x="143209" y="0"/>
                  </a:lnTo>
                  <a:lnTo>
                    <a:pt x="118630" y="2677"/>
                  </a:lnTo>
                  <a:lnTo>
                    <a:pt x="85063" y="16350"/>
                  </a:lnTo>
                  <a:lnTo>
                    <a:pt x="58479" y="35219"/>
                  </a:lnTo>
                  <a:lnTo>
                    <a:pt x="29706" y="78197"/>
                  </a:lnTo>
                  <a:lnTo>
                    <a:pt x="16731" y="113335"/>
                  </a:lnTo>
                  <a:lnTo>
                    <a:pt x="13285" y="143515"/>
                  </a:lnTo>
                  <a:lnTo>
                    <a:pt x="17993" y="170186"/>
                  </a:lnTo>
                  <a:lnTo>
                    <a:pt x="40079" y="215904"/>
                  </a:lnTo>
                  <a:lnTo>
                    <a:pt x="65688" y="242525"/>
                  </a:lnTo>
                  <a:lnTo>
                    <a:pt x="91586" y="248506"/>
                  </a:lnTo>
                  <a:lnTo>
                    <a:pt x="144693" y="242813"/>
                  </a:lnTo>
                  <a:lnTo>
                    <a:pt x="189513" y="22732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00940" y="3112698"/>
              <a:ext cx="142460" cy="242091"/>
            </a:xfrm>
            <a:custGeom>
              <a:avLst/>
              <a:gdLst/>
              <a:ahLst/>
              <a:cxnLst/>
              <a:rect l="0" t="0" r="0" b="0"/>
              <a:pathLst>
                <a:path w="142460" h="242091">
                  <a:moveTo>
                    <a:pt x="5588" y="66908"/>
                  </a:moveTo>
                  <a:lnTo>
                    <a:pt x="0" y="83675"/>
                  </a:lnTo>
                  <a:lnTo>
                    <a:pt x="375" y="101266"/>
                  </a:lnTo>
                  <a:lnTo>
                    <a:pt x="14477" y="158737"/>
                  </a:lnTo>
                  <a:lnTo>
                    <a:pt x="39312" y="213921"/>
                  </a:lnTo>
                  <a:lnTo>
                    <a:pt x="56395" y="240189"/>
                  </a:lnTo>
                  <a:lnTo>
                    <a:pt x="58177" y="242090"/>
                  </a:lnTo>
                  <a:lnTo>
                    <a:pt x="51846" y="226828"/>
                  </a:lnTo>
                  <a:lnTo>
                    <a:pt x="46590" y="194360"/>
                  </a:lnTo>
                  <a:lnTo>
                    <a:pt x="24145" y="135164"/>
                  </a:lnTo>
                  <a:lnTo>
                    <a:pt x="11637" y="88969"/>
                  </a:lnTo>
                  <a:lnTo>
                    <a:pt x="18005" y="46049"/>
                  </a:lnTo>
                  <a:lnTo>
                    <a:pt x="20885" y="35454"/>
                  </a:lnTo>
                  <a:lnTo>
                    <a:pt x="27484" y="27222"/>
                  </a:lnTo>
                  <a:lnTo>
                    <a:pt x="47295" y="14954"/>
                  </a:lnTo>
                  <a:lnTo>
                    <a:pt x="84756" y="1471"/>
                  </a:lnTo>
                  <a:lnTo>
                    <a:pt x="108624" y="0"/>
                  </a:lnTo>
                  <a:lnTo>
                    <a:pt x="142459" y="37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73761" y="3150216"/>
              <a:ext cx="240616" cy="191288"/>
            </a:xfrm>
            <a:custGeom>
              <a:avLst/>
              <a:gdLst/>
              <a:ahLst/>
              <a:cxnLst/>
              <a:rect l="0" t="0" r="0" b="0"/>
              <a:pathLst>
                <a:path w="240616" h="191288">
                  <a:moveTo>
                    <a:pt x="148622" y="8333"/>
                  </a:moveTo>
                  <a:lnTo>
                    <a:pt x="111144" y="0"/>
                  </a:lnTo>
                  <a:lnTo>
                    <a:pt x="76296" y="1574"/>
                  </a:lnTo>
                  <a:lnTo>
                    <a:pt x="55646" y="7669"/>
                  </a:lnTo>
                  <a:lnTo>
                    <a:pt x="15958" y="37246"/>
                  </a:lnTo>
                  <a:lnTo>
                    <a:pt x="0" y="63303"/>
                  </a:lnTo>
                  <a:lnTo>
                    <a:pt x="408" y="70716"/>
                  </a:lnTo>
                  <a:lnTo>
                    <a:pt x="4189" y="76828"/>
                  </a:lnTo>
                  <a:lnTo>
                    <a:pt x="10219" y="82072"/>
                  </a:lnTo>
                  <a:lnTo>
                    <a:pt x="32518" y="87899"/>
                  </a:lnTo>
                  <a:lnTo>
                    <a:pt x="88903" y="97229"/>
                  </a:lnTo>
                  <a:lnTo>
                    <a:pt x="151167" y="104271"/>
                  </a:lnTo>
                  <a:lnTo>
                    <a:pt x="210742" y="126656"/>
                  </a:lnTo>
                  <a:lnTo>
                    <a:pt x="237478" y="143477"/>
                  </a:lnTo>
                  <a:lnTo>
                    <a:pt x="240615" y="151072"/>
                  </a:lnTo>
                  <a:lnTo>
                    <a:pt x="240366" y="159644"/>
                  </a:lnTo>
                  <a:lnTo>
                    <a:pt x="237860" y="168868"/>
                  </a:lnTo>
                  <a:lnTo>
                    <a:pt x="231511" y="175018"/>
                  </a:lnTo>
                  <a:lnTo>
                    <a:pt x="174673" y="191287"/>
                  </a:lnTo>
                  <a:lnTo>
                    <a:pt x="139573" y="190313"/>
                  </a:lnTo>
                  <a:lnTo>
                    <a:pt x="77313" y="176259"/>
                  </a:lnTo>
                  <a:lnTo>
                    <a:pt x="43337" y="1662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842694" y="202923"/>
            <a:ext cx="3924226" cy="734114"/>
            <a:chOff x="2842694" y="202923"/>
            <a:chExt cx="3924226" cy="734114"/>
          </a:xfrm>
        </p:grpSpPr>
        <p:sp>
          <p:nvSpPr>
            <p:cNvPr id="2" name="Freeform 1"/>
            <p:cNvSpPr/>
            <p:nvPr/>
          </p:nvSpPr>
          <p:spPr>
            <a:xfrm>
              <a:off x="3100317" y="326383"/>
              <a:ext cx="16093" cy="610654"/>
            </a:xfrm>
            <a:custGeom>
              <a:avLst/>
              <a:gdLst/>
              <a:ahLst/>
              <a:cxnLst/>
              <a:rect l="0" t="0" r="0" b="0"/>
              <a:pathLst>
                <a:path w="16093" h="610654">
                  <a:moveTo>
                    <a:pt x="5589" y="0"/>
                  </a:moveTo>
                  <a:lnTo>
                    <a:pt x="0" y="58617"/>
                  </a:lnTo>
                  <a:lnTo>
                    <a:pt x="4045" y="118333"/>
                  </a:lnTo>
                  <a:lnTo>
                    <a:pt x="5284" y="172463"/>
                  </a:lnTo>
                  <a:lnTo>
                    <a:pt x="12765" y="228216"/>
                  </a:lnTo>
                  <a:lnTo>
                    <a:pt x="15455" y="287408"/>
                  </a:lnTo>
                  <a:lnTo>
                    <a:pt x="15987" y="349490"/>
                  </a:lnTo>
                  <a:lnTo>
                    <a:pt x="16092" y="406814"/>
                  </a:lnTo>
                  <a:lnTo>
                    <a:pt x="12993" y="469436"/>
                  </a:lnTo>
                  <a:lnTo>
                    <a:pt x="7783" y="525137"/>
                  </a:lnTo>
                  <a:lnTo>
                    <a:pt x="6239" y="572447"/>
                  </a:lnTo>
                  <a:lnTo>
                    <a:pt x="5589" y="6106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42694" y="202923"/>
              <a:ext cx="535390" cy="355088"/>
            </a:xfrm>
            <a:custGeom>
              <a:avLst/>
              <a:gdLst/>
              <a:ahLst/>
              <a:cxnLst/>
              <a:rect l="0" t="0" r="0" b="0"/>
              <a:pathLst>
                <a:path w="535390" h="355088">
                  <a:moveTo>
                    <a:pt x="0" y="186631"/>
                  </a:moveTo>
                  <a:lnTo>
                    <a:pt x="9575" y="162584"/>
                  </a:lnTo>
                  <a:lnTo>
                    <a:pt x="56117" y="104629"/>
                  </a:lnTo>
                  <a:lnTo>
                    <a:pt x="112978" y="67601"/>
                  </a:lnTo>
                  <a:lnTo>
                    <a:pt x="168083" y="37841"/>
                  </a:lnTo>
                  <a:lnTo>
                    <a:pt x="227307" y="14867"/>
                  </a:lnTo>
                  <a:lnTo>
                    <a:pt x="278050" y="2897"/>
                  </a:lnTo>
                  <a:lnTo>
                    <a:pt x="330130" y="0"/>
                  </a:lnTo>
                  <a:lnTo>
                    <a:pt x="381436" y="7201"/>
                  </a:lnTo>
                  <a:lnTo>
                    <a:pt x="425623" y="24802"/>
                  </a:lnTo>
                  <a:lnTo>
                    <a:pt x="489104" y="71690"/>
                  </a:lnTo>
                  <a:lnTo>
                    <a:pt x="519136" y="108251"/>
                  </a:lnTo>
                  <a:lnTo>
                    <a:pt x="529035" y="135028"/>
                  </a:lnTo>
                  <a:lnTo>
                    <a:pt x="535389" y="195935"/>
                  </a:lnTo>
                  <a:lnTo>
                    <a:pt x="530019" y="223521"/>
                  </a:lnTo>
                  <a:lnTo>
                    <a:pt x="507508" y="275416"/>
                  </a:lnTo>
                  <a:lnTo>
                    <a:pt x="487991" y="296671"/>
                  </a:lnTo>
                  <a:lnTo>
                    <a:pt x="442924" y="329380"/>
                  </a:lnTo>
                  <a:lnTo>
                    <a:pt x="418344" y="337812"/>
                  </a:lnTo>
                  <a:lnTo>
                    <a:pt x="358846" y="348815"/>
                  </a:lnTo>
                  <a:lnTo>
                    <a:pt x="315855" y="35508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37533" y="610652"/>
              <a:ext cx="178986" cy="272991"/>
            </a:xfrm>
            <a:custGeom>
              <a:avLst/>
              <a:gdLst/>
              <a:ahLst/>
              <a:cxnLst/>
              <a:rect l="0" t="0" r="0" b="0"/>
              <a:pathLst>
                <a:path w="178986" h="272991">
                  <a:moveTo>
                    <a:pt x="0" y="84228"/>
                  </a:moveTo>
                  <a:lnTo>
                    <a:pt x="5590" y="142845"/>
                  </a:lnTo>
                  <a:lnTo>
                    <a:pt x="10723" y="197019"/>
                  </a:lnTo>
                  <a:lnTo>
                    <a:pt x="21789" y="252780"/>
                  </a:lnTo>
                  <a:lnTo>
                    <a:pt x="25054" y="266786"/>
                  </a:lnTo>
                  <a:lnTo>
                    <a:pt x="24892" y="272614"/>
                  </a:lnTo>
                  <a:lnTo>
                    <a:pt x="22444" y="272990"/>
                  </a:lnTo>
                  <a:lnTo>
                    <a:pt x="18472" y="269731"/>
                  </a:lnTo>
                  <a:lnTo>
                    <a:pt x="14059" y="250512"/>
                  </a:lnTo>
                  <a:lnTo>
                    <a:pt x="5637" y="196103"/>
                  </a:lnTo>
                  <a:lnTo>
                    <a:pt x="2284" y="141465"/>
                  </a:lnTo>
                  <a:lnTo>
                    <a:pt x="9906" y="106647"/>
                  </a:lnTo>
                  <a:lnTo>
                    <a:pt x="32849" y="66560"/>
                  </a:lnTo>
                  <a:lnTo>
                    <a:pt x="56137" y="43118"/>
                  </a:lnTo>
                  <a:lnTo>
                    <a:pt x="85264" y="24474"/>
                  </a:lnTo>
                  <a:lnTo>
                    <a:pt x="137007" y="5130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11564" y="652766"/>
              <a:ext cx="10240" cy="242157"/>
            </a:xfrm>
            <a:custGeom>
              <a:avLst/>
              <a:gdLst/>
              <a:ahLst/>
              <a:cxnLst/>
              <a:rect l="0" t="0" r="0" b="0"/>
              <a:pathLst>
                <a:path w="10240" h="242157">
                  <a:moveTo>
                    <a:pt x="10239" y="0"/>
                  </a:moveTo>
                  <a:lnTo>
                    <a:pt x="3003" y="28726"/>
                  </a:lnTo>
                  <a:lnTo>
                    <a:pt x="686" y="77922"/>
                  </a:lnTo>
                  <a:lnTo>
                    <a:pt x="0" y="128893"/>
                  </a:lnTo>
                  <a:lnTo>
                    <a:pt x="2887" y="185511"/>
                  </a:lnTo>
                  <a:lnTo>
                    <a:pt x="10239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21803" y="48431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79730" y="578720"/>
              <a:ext cx="547483" cy="283991"/>
            </a:xfrm>
            <a:custGeom>
              <a:avLst/>
              <a:gdLst/>
              <a:ahLst/>
              <a:cxnLst/>
              <a:rect l="0" t="0" r="0" b="0"/>
              <a:pathLst>
                <a:path w="547483" h="283991">
                  <a:moveTo>
                    <a:pt x="0" y="147746"/>
                  </a:moveTo>
                  <a:lnTo>
                    <a:pt x="16789" y="210026"/>
                  </a:lnTo>
                  <a:lnTo>
                    <a:pt x="20214" y="264077"/>
                  </a:lnTo>
                  <a:lnTo>
                    <a:pt x="19513" y="283676"/>
                  </a:lnTo>
                  <a:lnTo>
                    <a:pt x="17688" y="283990"/>
                  </a:lnTo>
                  <a:lnTo>
                    <a:pt x="15301" y="280689"/>
                  </a:lnTo>
                  <a:lnTo>
                    <a:pt x="6354" y="253687"/>
                  </a:lnTo>
                  <a:lnTo>
                    <a:pt x="1882" y="204872"/>
                  </a:lnTo>
                  <a:lnTo>
                    <a:pt x="7608" y="149541"/>
                  </a:lnTo>
                  <a:lnTo>
                    <a:pt x="13071" y="91645"/>
                  </a:lnTo>
                  <a:lnTo>
                    <a:pt x="15733" y="75250"/>
                  </a:lnTo>
                  <a:lnTo>
                    <a:pt x="21017" y="63151"/>
                  </a:lnTo>
                  <a:lnTo>
                    <a:pt x="36247" y="46587"/>
                  </a:lnTo>
                  <a:lnTo>
                    <a:pt x="44052" y="44042"/>
                  </a:lnTo>
                  <a:lnTo>
                    <a:pt x="51595" y="44685"/>
                  </a:lnTo>
                  <a:lnTo>
                    <a:pt x="58963" y="47453"/>
                  </a:lnTo>
                  <a:lnTo>
                    <a:pt x="73389" y="63007"/>
                  </a:lnTo>
                  <a:lnTo>
                    <a:pt x="107584" y="123329"/>
                  </a:lnTo>
                  <a:lnTo>
                    <a:pt x="129230" y="178889"/>
                  </a:lnTo>
                  <a:lnTo>
                    <a:pt x="132947" y="182546"/>
                  </a:lnTo>
                  <a:lnTo>
                    <a:pt x="136594" y="181474"/>
                  </a:lnTo>
                  <a:lnTo>
                    <a:pt x="140196" y="177251"/>
                  </a:lnTo>
                  <a:lnTo>
                    <a:pt x="149570" y="124104"/>
                  </a:lnTo>
                  <a:lnTo>
                    <a:pt x="156277" y="70026"/>
                  </a:lnTo>
                  <a:lnTo>
                    <a:pt x="168617" y="33861"/>
                  </a:lnTo>
                  <a:lnTo>
                    <a:pt x="187091" y="6507"/>
                  </a:lnTo>
                  <a:lnTo>
                    <a:pt x="194918" y="3284"/>
                  </a:lnTo>
                  <a:lnTo>
                    <a:pt x="203645" y="3475"/>
                  </a:lnTo>
                  <a:lnTo>
                    <a:pt x="212972" y="5942"/>
                  </a:lnTo>
                  <a:lnTo>
                    <a:pt x="242867" y="26181"/>
                  </a:lnTo>
                  <a:lnTo>
                    <a:pt x="262774" y="54405"/>
                  </a:lnTo>
                  <a:lnTo>
                    <a:pt x="283750" y="108938"/>
                  </a:lnTo>
                  <a:lnTo>
                    <a:pt x="292616" y="162437"/>
                  </a:lnTo>
                  <a:lnTo>
                    <a:pt x="299741" y="204091"/>
                  </a:lnTo>
                  <a:lnTo>
                    <a:pt x="303942" y="211046"/>
                  </a:lnTo>
                  <a:lnTo>
                    <a:pt x="309083" y="213343"/>
                  </a:lnTo>
                  <a:lnTo>
                    <a:pt x="314850" y="212534"/>
                  </a:lnTo>
                  <a:lnTo>
                    <a:pt x="327497" y="202277"/>
                  </a:lnTo>
                  <a:lnTo>
                    <a:pt x="375582" y="151366"/>
                  </a:lnTo>
                  <a:lnTo>
                    <a:pt x="432290" y="118216"/>
                  </a:lnTo>
                  <a:lnTo>
                    <a:pt x="494894" y="77428"/>
                  </a:lnTo>
                  <a:lnTo>
                    <a:pt x="520852" y="56461"/>
                  </a:lnTo>
                  <a:lnTo>
                    <a:pt x="537772" y="29841"/>
                  </a:lnTo>
                  <a:lnTo>
                    <a:pt x="537499" y="21180"/>
                  </a:lnTo>
                  <a:lnTo>
                    <a:pt x="533808" y="13066"/>
                  </a:lnTo>
                  <a:lnTo>
                    <a:pt x="527837" y="5317"/>
                  </a:lnTo>
                  <a:lnTo>
                    <a:pt x="518008" y="1320"/>
                  </a:lnTo>
                  <a:lnTo>
                    <a:pt x="491489" y="0"/>
                  </a:lnTo>
                  <a:lnTo>
                    <a:pt x="454852" y="11422"/>
                  </a:lnTo>
                  <a:lnTo>
                    <a:pt x="404396" y="58901"/>
                  </a:lnTo>
                  <a:lnTo>
                    <a:pt x="388363" y="86326"/>
                  </a:lnTo>
                  <a:lnTo>
                    <a:pt x="368803" y="145781"/>
                  </a:lnTo>
                  <a:lnTo>
                    <a:pt x="363954" y="167930"/>
                  </a:lnTo>
                  <a:lnTo>
                    <a:pt x="370373" y="210744"/>
                  </a:lnTo>
                  <a:lnTo>
                    <a:pt x="377520" y="230727"/>
                  </a:lnTo>
                  <a:lnTo>
                    <a:pt x="388495" y="247407"/>
                  </a:lnTo>
                  <a:lnTo>
                    <a:pt x="407411" y="259500"/>
                  </a:lnTo>
                  <a:lnTo>
                    <a:pt x="432586" y="267604"/>
                  </a:lnTo>
                  <a:lnTo>
                    <a:pt x="463272" y="271206"/>
                  </a:lnTo>
                  <a:lnTo>
                    <a:pt x="490168" y="266568"/>
                  </a:lnTo>
                  <a:lnTo>
                    <a:pt x="521922" y="250803"/>
                  </a:lnTo>
                  <a:lnTo>
                    <a:pt x="547482" y="23197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64269" y="395717"/>
              <a:ext cx="368353" cy="440018"/>
            </a:xfrm>
            <a:custGeom>
              <a:avLst/>
              <a:gdLst/>
              <a:ahLst/>
              <a:cxnLst/>
              <a:rect l="0" t="0" r="0" b="0"/>
              <a:pathLst>
                <a:path w="368353" h="440018">
                  <a:moveTo>
                    <a:pt x="63026" y="414977"/>
                  </a:moveTo>
                  <a:lnTo>
                    <a:pt x="45068" y="359932"/>
                  </a:lnTo>
                  <a:lnTo>
                    <a:pt x="27877" y="300465"/>
                  </a:lnTo>
                  <a:lnTo>
                    <a:pt x="17386" y="251196"/>
                  </a:lnTo>
                  <a:lnTo>
                    <a:pt x="12459" y="197733"/>
                  </a:lnTo>
                  <a:lnTo>
                    <a:pt x="3558" y="140568"/>
                  </a:lnTo>
                  <a:lnTo>
                    <a:pt x="952" y="87615"/>
                  </a:lnTo>
                  <a:lnTo>
                    <a:pt x="180" y="40081"/>
                  </a:lnTo>
                  <a:lnTo>
                    <a:pt x="0" y="6591"/>
                  </a:lnTo>
                  <a:lnTo>
                    <a:pt x="2291" y="0"/>
                  </a:lnTo>
                  <a:lnTo>
                    <a:pt x="6158" y="285"/>
                  </a:lnTo>
                  <a:lnTo>
                    <a:pt x="15525" y="11911"/>
                  </a:lnTo>
                  <a:lnTo>
                    <a:pt x="38295" y="68199"/>
                  </a:lnTo>
                  <a:lnTo>
                    <a:pt x="61575" y="120266"/>
                  </a:lnTo>
                  <a:lnTo>
                    <a:pt x="83430" y="181166"/>
                  </a:lnTo>
                  <a:lnTo>
                    <a:pt x="108780" y="242940"/>
                  </a:lnTo>
                  <a:lnTo>
                    <a:pt x="134851" y="298692"/>
                  </a:lnTo>
                  <a:lnTo>
                    <a:pt x="175473" y="356704"/>
                  </a:lnTo>
                  <a:lnTo>
                    <a:pt x="221897" y="413427"/>
                  </a:lnTo>
                  <a:lnTo>
                    <a:pt x="232111" y="424472"/>
                  </a:lnTo>
                  <a:lnTo>
                    <a:pt x="255938" y="436744"/>
                  </a:lnTo>
                  <a:lnTo>
                    <a:pt x="268843" y="440017"/>
                  </a:lnTo>
                  <a:lnTo>
                    <a:pt x="279786" y="439859"/>
                  </a:lnTo>
                  <a:lnTo>
                    <a:pt x="298184" y="433445"/>
                  </a:lnTo>
                  <a:lnTo>
                    <a:pt x="314160" y="416556"/>
                  </a:lnTo>
                  <a:lnTo>
                    <a:pt x="327889" y="392282"/>
                  </a:lnTo>
                  <a:lnTo>
                    <a:pt x="346235" y="329039"/>
                  </a:lnTo>
                  <a:lnTo>
                    <a:pt x="354390" y="274480"/>
                  </a:lnTo>
                  <a:lnTo>
                    <a:pt x="359926" y="213861"/>
                  </a:lnTo>
                  <a:lnTo>
                    <a:pt x="365856" y="151446"/>
                  </a:lnTo>
                  <a:lnTo>
                    <a:pt x="367613" y="91619"/>
                  </a:lnTo>
                  <a:lnTo>
                    <a:pt x="368133" y="43086"/>
                  </a:lnTo>
                  <a:lnTo>
                    <a:pt x="368352" y="43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54943" y="621181"/>
              <a:ext cx="156664" cy="209372"/>
            </a:xfrm>
            <a:custGeom>
              <a:avLst/>
              <a:gdLst/>
              <a:ahLst/>
              <a:cxnLst/>
              <a:rect l="0" t="0" r="0" b="0"/>
              <a:pathLst>
                <a:path w="156664" h="209372">
                  <a:moveTo>
                    <a:pt x="19792" y="0"/>
                  </a:moveTo>
                  <a:lnTo>
                    <a:pt x="3004" y="63450"/>
                  </a:lnTo>
                  <a:lnTo>
                    <a:pt x="0" y="110957"/>
                  </a:lnTo>
                  <a:lnTo>
                    <a:pt x="1450" y="159738"/>
                  </a:lnTo>
                  <a:lnTo>
                    <a:pt x="10080" y="185638"/>
                  </a:lnTo>
                  <a:lnTo>
                    <a:pt x="17997" y="195119"/>
                  </a:lnTo>
                  <a:lnTo>
                    <a:pt x="39272" y="208772"/>
                  </a:lnTo>
                  <a:lnTo>
                    <a:pt x="49156" y="209371"/>
                  </a:lnTo>
                  <a:lnTo>
                    <a:pt x="58085" y="206261"/>
                  </a:lnTo>
                  <a:lnTo>
                    <a:pt x="112018" y="164958"/>
                  </a:lnTo>
                  <a:lnTo>
                    <a:pt x="131737" y="135834"/>
                  </a:lnTo>
                  <a:lnTo>
                    <a:pt x="148880" y="88962"/>
                  </a:lnTo>
                  <a:lnTo>
                    <a:pt x="150084" y="65275"/>
                  </a:lnTo>
                  <a:lnTo>
                    <a:pt x="149060" y="43049"/>
                  </a:lnTo>
                  <a:lnTo>
                    <a:pt x="15666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64248" y="597715"/>
              <a:ext cx="326385" cy="255094"/>
            </a:xfrm>
            <a:custGeom>
              <a:avLst/>
              <a:gdLst/>
              <a:ahLst/>
              <a:cxnLst/>
              <a:rect l="0" t="0" r="0" b="0"/>
              <a:pathLst>
                <a:path w="326385" h="255094">
                  <a:moveTo>
                    <a:pt x="0" y="86637"/>
                  </a:moveTo>
                  <a:lnTo>
                    <a:pt x="14654" y="139664"/>
                  </a:lnTo>
                  <a:lnTo>
                    <a:pt x="23334" y="200306"/>
                  </a:lnTo>
                  <a:lnTo>
                    <a:pt x="26085" y="211549"/>
                  </a:lnTo>
                  <a:lnTo>
                    <a:pt x="29088" y="214365"/>
                  </a:lnTo>
                  <a:lnTo>
                    <a:pt x="32261" y="211564"/>
                  </a:lnTo>
                  <a:lnTo>
                    <a:pt x="35545" y="205016"/>
                  </a:lnTo>
                  <a:lnTo>
                    <a:pt x="40816" y="153651"/>
                  </a:lnTo>
                  <a:lnTo>
                    <a:pt x="41858" y="97231"/>
                  </a:lnTo>
                  <a:lnTo>
                    <a:pt x="47653" y="46616"/>
                  </a:lnTo>
                  <a:lnTo>
                    <a:pt x="62343" y="19147"/>
                  </a:lnTo>
                  <a:lnTo>
                    <a:pt x="69638" y="15907"/>
                  </a:lnTo>
                  <a:lnTo>
                    <a:pt x="78011" y="16087"/>
                  </a:lnTo>
                  <a:lnTo>
                    <a:pt x="87102" y="18547"/>
                  </a:lnTo>
                  <a:lnTo>
                    <a:pt x="103443" y="30638"/>
                  </a:lnTo>
                  <a:lnTo>
                    <a:pt x="138968" y="77053"/>
                  </a:lnTo>
                  <a:lnTo>
                    <a:pt x="160789" y="128875"/>
                  </a:lnTo>
                  <a:lnTo>
                    <a:pt x="163345" y="131173"/>
                  </a:lnTo>
                  <a:lnTo>
                    <a:pt x="165049" y="128026"/>
                  </a:lnTo>
                  <a:lnTo>
                    <a:pt x="171277" y="66787"/>
                  </a:lnTo>
                  <a:lnTo>
                    <a:pt x="182940" y="34352"/>
                  </a:lnTo>
                  <a:lnTo>
                    <a:pt x="188641" y="23704"/>
                  </a:lnTo>
                  <a:lnTo>
                    <a:pt x="204334" y="8754"/>
                  </a:lnTo>
                  <a:lnTo>
                    <a:pt x="213431" y="3129"/>
                  </a:lnTo>
                  <a:lnTo>
                    <a:pt x="236018" y="0"/>
                  </a:lnTo>
                  <a:lnTo>
                    <a:pt x="248593" y="803"/>
                  </a:lnTo>
                  <a:lnTo>
                    <a:pt x="258145" y="4848"/>
                  </a:lnTo>
                  <a:lnTo>
                    <a:pt x="271879" y="18701"/>
                  </a:lnTo>
                  <a:lnTo>
                    <a:pt x="297464" y="64595"/>
                  </a:lnTo>
                  <a:lnTo>
                    <a:pt x="314995" y="121841"/>
                  </a:lnTo>
                  <a:lnTo>
                    <a:pt x="324134" y="183538"/>
                  </a:lnTo>
                  <a:lnTo>
                    <a:pt x="326088" y="242435"/>
                  </a:lnTo>
                  <a:lnTo>
                    <a:pt x="326384" y="2550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06445" y="305326"/>
              <a:ext cx="245260" cy="535223"/>
            </a:xfrm>
            <a:custGeom>
              <a:avLst/>
              <a:gdLst/>
              <a:ahLst/>
              <a:cxnLst/>
              <a:rect l="0" t="0" r="0" b="0"/>
              <a:pathLst>
                <a:path w="245260" h="535223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3120" y="161453"/>
                  </a:lnTo>
                  <a:lnTo>
                    <a:pt x="7236" y="202778"/>
                  </a:lnTo>
                  <a:lnTo>
                    <a:pt x="9065" y="248441"/>
                  </a:lnTo>
                  <a:lnTo>
                    <a:pt x="9878" y="292912"/>
                  </a:lnTo>
                  <a:lnTo>
                    <a:pt x="10240" y="336074"/>
                  </a:lnTo>
                  <a:lnTo>
                    <a:pt x="11613" y="398665"/>
                  </a:lnTo>
                  <a:lnTo>
                    <a:pt x="17739" y="454775"/>
                  </a:lnTo>
                  <a:lnTo>
                    <a:pt x="18904" y="506105"/>
                  </a:lnTo>
                  <a:lnTo>
                    <a:pt x="15031" y="532602"/>
                  </a:lnTo>
                  <a:lnTo>
                    <a:pt x="13531" y="535222"/>
                  </a:lnTo>
                  <a:lnTo>
                    <a:pt x="10924" y="488098"/>
                  </a:lnTo>
                  <a:lnTo>
                    <a:pt x="19012" y="434539"/>
                  </a:lnTo>
                  <a:lnTo>
                    <a:pt x="31875" y="378900"/>
                  </a:lnTo>
                  <a:lnTo>
                    <a:pt x="51270" y="322849"/>
                  </a:lnTo>
                  <a:lnTo>
                    <a:pt x="67241" y="304146"/>
                  </a:lnTo>
                  <a:lnTo>
                    <a:pt x="76413" y="297520"/>
                  </a:lnTo>
                  <a:lnTo>
                    <a:pt x="99082" y="290159"/>
                  </a:lnTo>
                  <a:lnTo>
                    <a:pt x="111678" y="288196"/>
                  </a:lnTo>
                  <a:lnTo>
                    <a:pt x="131913" y="292253"/>
                  </a:lnTo>
                  <a:lnTo>
                    <a:pt x="159579" y="310812"/>
                  </a:lnTo>
                  <a:lnTo>
                    <a:pt x="209618" y="359861"/>
                  </a:lnTo>
                  <a:lnTo>
                    <a:pt x="242998" y="419772"/>
                  </a:lnTo>
                  <a:lnTo>
                    <a:pt x="245259" y="441589"/>
                  </a:lnTo>
                  <a:lnTo>
                    <a:pt x="237179" y="484191"/>
                  </a:lnTo>
                  <a:lnTo>
                    <a:pt x="231819" y="492420"/>
                  </a:lnTo>
                  <a:lnTo>
                    <a:pt x="216505" y="504682"/>
                  </a:lnTo>
                  <a:lnTo>
                    <a:pt x="182563" y="518163"/>
                  </a:lnTo>
                  <a:lnTo>
                    <a:pt x="121936" y="523623"/>
                  </a:lnTo>
                  <a:lnTo>
                    <a:pt x="66807" y="514650"/>
                  </a:lnTo>
                  <a:lnTo>
                    <a:pt x="38902" y="504999"/>
                  </a:lnTo>
                  <a:lnTo>
                    <a:pt x="21057" y="4948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919856" y="541265"/>
              <a:ext cx="252160" cy="301015"/>
            </a:xfrm>
            <a:custGeom>
              <a:avLst/>
              <a:gdLst/>
              <a:ahLst/>
              <a:cxnLst/>
              <a:rect l="0" t="0" r="0" b="0"/>
              <a:pathLst>
                <a:path w="252160" h="301015">
                  <a:moveTo>
                    <a:pt x="60330" y="143087"/>
                  </a:moveTo>
                  <a:lnTo>
                    <a:pt x="123780" y="126298"/>
                  </a:lnTo>
                  <a:lnTo>
                    <a:pt x="168947" y="120955"/>
                  </a:lnTo>
                  <a:lnTo>
                    <a:pt x="227838" y="92888"/>
                  </a:lnTo>
                  <a:lnTo>
                    <a:pt x="243183" y="76323"/>
                  </a:lnTo>
                  <a:lnTo>
                    <a:pt x="248913" y="66992"/>
                  </a:lnTo>
                  <a:lnTo>
                    <a:pt x="252159" y="47266"/>
                  </a:lnTo>
                  <a:lnTo>
                    <a:pt x="251387" y="37092"/>
                  </a:lnTo>
                  <a:lnTo>
                    <a:pt x="241171" y="19549"/>
                  </a:lnTo>
                  <a:lnTo>
                    <a:pt x="233533" y="11595"/>
                  </a:lnTo>
                  <a:lnTo>
                    <a:pt x="212568" y="2758"/>
                  </a:lnTo>
                  <a:lnTo>
                    <a:pt x="188823" y="0"/>
                  </a:lnTo>
                  <a:lnTo>
                    <a:pt x="166572" y="2674"/>
                  </a:lnTo>
                  <a:lnTo>
                    <a:pt x="123690" y="22328"/>
                  </a:lnTo>
                  <a:lnTo>
                    <a:pt x="67583" y="62550"/>
                  </a:lnTo>
                  <a:lnTo>
                    <a:pt x="31217" y="93600"/>
                  </a:lnTo>
                  <a:lnTo>
                    <a:pt x="11540" y="122965"/>
                  </a:lnTo>
                  <a:lnTo>
                    <a:pt x="3551" y="144672"/>
                  </a:lnTo>
                  <a:lnTo>
                    <a:pt x="0" y="169918"/>
                  </a:lnTo>
                  <a:lnTo>
                    <a:pt x="4661" y="193616"/>
                  </a:lnTo>
                  <a:lnTo>
                    <a:pt x="20439" y="223569"/>
                  </a:lnTo>
                  <a:lnTo>
                    <a:pt x="34412" y="238518"/>
                  </a:lnTo>
                  <a:lnTo>
                    <a:pt x="92413" y="265362"/>
                  </a:lnTo>
                  <a:lnTo>
                    <a:pt x="137248" y="276728"/>
                  </a:lnTo>
                  <a:lnTo>
                    <a:pt x="185229" y="284909"/>
                  </a:lnTo>
                  <a:lnTo>
                    <a:pt x="218258" y="3010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211813" y="558010"/>
              <a:ext cx="147400" cy="308720"/>
            </a:xfrm>
            <a:custGeom>
              <a:avLst/>
              <a:gdLst/>
              <a:ahLst/>
              <a:cxnLst/>
              <a:rect l="0" t="0" r="0" b="0"/>
              <a:pathLst>
                <a:path w="147400" h="308720">
                  <a:moveTo>
                    <a:pt x="0" y="94756"/>
                  </a:moveTo>
                  <a:lnTo>
                    <a:pt x="0" y="148901"/>
                  </a:lnTo>
                  <a:lnTo>
                    <a:pt x="5589" y="203848"/>
                  </a:lnTo>
                  <a:lnTo>
                    <a:pt x="21331" y="262327"/>
                  </a:lnTo>
                  <a:lnTo>
                    <a:pt x="36301" y="308719"/>
                  </a:lnTo>
                  <a:lnTo>
                    <a:pt x="20512" y="250110"/>
                  </a:lnTo>
                  <a:lnTo>
                    <a:pt x="12500" y="190434"/>
                  </a:lnTo>
                  <a:lnTo>
                    <a:pt x="12088" y="130727"/>
                  </a:lnTo>
                  <a:lnTo>
                    <a:pt x="22059" y="76992"/>
                  </a:lnTo>
                  <a:lnTo>
                    <a:pt x="25234" y="65366"/>
                  </a:lnTo>
                  <a:lnTo>
                    <a:pt x="38122" y="46209"/>
                  </a:lnTo>
                  <a:lnTo>
                    <a:pt x="74991" y="14847"/>
                  </a:lnTo>
                  <a:lnTo>
                    <a:pt x="98450" y="659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495188" y="555348"/>
              <a:ext cx="271732" cy="299719"/>
            </a:xfrm>
            <a:custGeom>
              <a:avLst/>
              <a:gdLst/>
              <a:ahLst/>
              <a:cxnLst/>
              <a:rect l="0" t="0" r="0" b="0"/>
              <a:pathLst>
                <a:path w="271732" h="299719">
                  <a:moveTo>
                    <a:pt x="200936" y="23719"/>
                  </a:moveTo>
                  <a:lnTo>
                    <a:pt x="182955" y="8078"/>
                  </a:lnTo>
                  <a:lnTo>
                    <a:pt x="166039" y="0"/>
                  </a:lnTo>
                  <a:lnTo>
                    <a:pt x="125606" y="53"/>
                  </a:lnTo>
                  <a:lnTo>
                    <a:pt x="82170" y="13067"/>
                  </a:lnTo>
                  <a:lnTo>
                    <a:pt x="21153" y="52092"/>
                  </a:lnTo>
                  <a:lnTo>
                    <a:pt x="6779" y="69085"/>
                  </a:lnTo>
                  <a:lnTo>
                    <a:pt x="1308" y="78529"/>
                  </a:lnTo>
                  <a:lnTo>
                    <a:pt x="0" y="87165"/>
                  </a:lnTo>
                  <a:lnTo>
                    <a:pt x="1468" y="95262"/>
                  </a:lnTo>
                  <a:lnTo>
                    <a:pt x="4786" y="103000"/>
                  </a:lnTo>
                  <a:lnTo>
                    <a:pt x="26224" y="125068"/>
                  </a:lnTo>
                  <a:lnTo>
                    <a:pt x="36499" y="128720"/>
                  </a:lnTo>
                  <a:lnTo>
                    <a:pt x="86610" y="129294"/>
                  </a:lnTo>
                  <a:lnTo>
                    <a:pt x="147157" y="129061"/>
                  </a:lnTo>
                  <a:lnTo>
                    <a:pt x="186952" y="134610"/>
                  </a:lnTo>
                  <a:lnTo>
                    <a:pt x="220969" y="149252"/>
                  </a:lnTo>
                  <a:lnTo>
                    <a:pt x="247686" y="173998"/>
                  </a:lnTo>
                  <a:lnTo>
                    <a:pt x="264831" y="203557"/>
                  </a:lnTo>
                  <a:lnTo>
                    <a:pt x="271731" y="240131"/>
                  </a:lnTo>
                  <a:lnTo>
                    <a:pt x="267106" y="263791"/>
                  </a:lnTo>
                  <a:lnTo>
                    <a:pt x="262597" y="275014"/>
                  </a:lnTo>
                  <a:lnTo>
                    <a:pt x="254911" y="283666"/>
                  </a:lnTo>
                  <a:lnTo>
                    <a:pt x="233894" y="296398"/>
                  </a:lnTo>
                  <a:lnTo>
                    <a:pt x="212075" y="299718"/>
                  </a:lnTo>
                  <a:lnTo>
                    <a:pt x="150497" y="296587"/>
                  </a:lnTo>
                  <a:lnTo>
                    <a:pt x="95393" y="282946"/>
                  </a:lnTo>
                  <a:lnTo>
                    <a:pt x="32212" y="259040"/>
                  </a:lnTo>
                  <a:lnTo>
                    <a:pt x="21952" y="2553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916629" y="1810901"/>
            <a:ext cx="7200843" cy="684353"/>
            <a:chOff x="916629" y="1810901"/>
            <a:chExt cx="7200843" cy="684353"/>
          </a:xfrm>
        </p:grpSpPr>
        <p:sp>
          <p:nvSpPr>
            <p:cNvPr id="16" name="Freeform 15"/>
            <p:cNvSpPr/>
            <p:nvPr/>
          </p:nvSpPr>
          <p:spPr>
            <a:xfrm>
              <a:off x="916629" y="1810901"/>
              <a:ext cx="20408" cy="684353"/>
            </a:xfrm>
            <a:custGeom>
              <a:avLst/>
              <a:gdLst/>
              <a:ahLst/>
              <a:cxnLst/>
              <a:rect l="0" t="0" r="0" b="0"/>
              <a:pathLst>
                <a:path w="20408" h="684353">
                  <a:moveTo>
                    <a:pt x="9878" y="0"/>
                  </a:moveTo>
                  <a:lnTo>
                    <a:pt x="1545" y="48931"/>
                  </a:lnTo>
                  <a:lnTo>
                    <a:pt x="0" y="103015"/>
                  </a:lnTo>
                  <a:lnTo>
                    <a:pt x="2662" y="158425"/>
                  </a:lnTo>
                  <a:lnTo>
                    <a:pt x="7740" y="206428"/>
                  </a:lnTo>
                  <a:lnTo>
                    <a:pt x="9245" y="258866"/>
                  </a:lnTo>
                  <a:lnTo>
                    <a:pt x="9753" y="318506"/>
                  </a:lnTo>
                  <a:lnTo>
                    <a:pt x="9854" y="375347"/>
                  </a:lnTo>
                  <a:lnTo>
                    <a:pt x="9873" y="431635"/>
                  </a:lnTo>
                  <a:lnTo>
                    <a:pt x="9877" y="487814"/>
                  </a:lnTo>
                  <a:lnTo>
                    <a:pt x="9878" y="541111"/>
                  </a:lnTo>
                  <a:lnTo>
                    <a:pt x="9878" y="601356"/>
                  </a:lnTo>
                  <a:lnTo>
                    <a:pt x="17114" y="657040"/>
                  </a:lnTo>
                  <a:lnTo>
                    <a:pt x="20407" y="6843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247114" y="1810901"/>
              <a:ext cx="26835" cy="600126"/>
            </a:xfrm>
            <a:custGeom>
              <a:avLst/>
              <a:gdLst/>
              <a:ahLst/>
              <a:cxnLst/>
              <a:rect l="0" t="0" r="0" b="0"/>
              <a:pathLst>
                <a:path w="26835" h="600126">
                  <a:moveTo>
                    <a:pt x="26834" y="0"/>
                  </a:moveTo>
                  <a:lnTo>
                    <a:pt x="23714" y="48931"/>
                  </a:lnTo>
                  <a:lnTo>
                    <a:pt x="18500" y="103015"/>
                  </a:lnTo>
                  <a:lnTo>
                    <a:pt x="17281" y="146390"/>
                  </a:lnTo>
                  <a:lnTo>
                    <a:pt x="16739" y="189065"/>
                  </a:lnTo>
                  <a:lnTo>
                    <a:pt x="16498" y="234547"/>
                  </a:lnTo>
                  <a:lnTo>
                    <a:pt x="16391" y="282058"/>
                  </a:lnTo>
                  <a:lnTo>
                    <a:pt x="16343" y="330470"/>
                  </a:lnTo>
                  <a:lnTo>
                    <a:pt x="16322" y="376163"/>
                  </a:lnTo>
                  <a:lnTo>
                    <a:pt x="13191" y="431990"/>
                  </a:lnTo>
                  <a:lnTo>
                    <a:pt x="7241" y="493473"/>
                  </a:lnTo>
                  <a:lnTo>
                    <a:pt x="0" y="552368"/>
                  </a:lnTo>
                  <a:lnTo>
                    <a:pt x="5777" y="6001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79150" y="2168870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19596" y="3120"/>
                  </a:lnTo>
                  <a:lnTo>
                    <a:pt x="159060" y="14654"/>
                  </a:lnTo>
                  <a:lnTo>
                    <a:pt x="99183" y="28198"/>
                  </a:lnTo>
                  <a:lnTo>
                    <a:pt x="45414" y="42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380609" y="2154585"/>
              <a:ext cx="293423" cy="277498"/>
            </a:xfrm>
            <a:custGeom>
              <a:avLst/>
              <a:gdLst/>
              <a:ahLst/>
              <a:cxnLst/>
              <a:rect l="0" t="0" r="0" b="0"/>
              <a:pathLst>
                <a:path w="293423" h="277498">
                  <a:moveTo>
                    <a:pt x="198665" y="87985"/>
                  </a:moveTo>
                  <a:lnTo>
                    <a:pt x="184093" y="45293"/>
                  </a:lnTo>
                  <a:lnTo>
                    <a:pt x="178422" y="34957"/>
                  </a:lnTo>
                  <a:lnTo>
                    <a:pt x="162762" y="20353"/>
                  </a:lnTo>
                  <a:lnTo>
                    <a:pt x="124113" y="1446"/>
                  </a:lnTo>
                  <a:lnTo>
                    <a:pt x="103530" y="0"/>
                  </a:lnTo>
                  <a:lnTo>
                    <a:pt x="83853" y="4427"/>
                  </a:lnTo>
                  <a:lnTo>
                    <a:pt x="39252" y="32845"/>
                  </a:lnTo>
                  <a:lnTo>
                    <a:pt x="14301" y="64368"/>
                  </a:lnTo>
                  <a:lnTo>
                    <a:pt x="3269" y="108933"/>
                  </a:lnTo>
                  <a:lnTo>
                    <a:pt x="0" y="159182"/>
                  </a:lnTo>
                  <a:lnTo>
                    <a:pt x="4621" y="205526"/>
                  </a:lnTo>
                  <a:lnTo>
                    <a:pt x="16497" y="228353"/>
                  </a:lnTo>
                  <a:lnTo>
                    <a:pt x="24577" y="237715"/>
                  </a:lnTo>
                  <a:lnTo>
                    <a:pt x="46033" y="248118"/>
                  </a:lnTo>
                  <a:lnTo>
                    <a:pt x="58306" y="250892"/>
                  </a:lnTo>
                  <a:lnTo>
                    <a:pt x="81301" y="247736"/>
                  </a:lnTo>
                  <a:lnTo>
                    <a:pt x="110858" y="232804"/>
                  </a:lnTo>
                  <a:lnTo>
                    <a:pt x="137553" y="207323"/>
                  </a:lnTo>
                  <a:lnTo>
                    <a:pt x="161451" y="173257"/>
                  </a:lnTo>
                  <a:lnTo>
                    <a:pt x="166837" y="162380"/>
                  </a:lnTo>
                  <a:lnTo>
                    <a:pt x="171597" y="158639"/>
                  </a:lnTo>
                  <a:lnTo>
                    <a:pt x="175940" y="159654"/>
                  </a:lnTo>
                  <a:lnTo>
                    <a:pt x="180006" y="163840"/>
                  </a:lnTo>
                  <a:lnTo>
                    <a:pt x="184523" y="180970"/>
                  </a:lnTo>
                  <a:lnTo>
                    <a:pt x="188870" y="201841"/>
                  </a:lnTo>
                  <a:lnTo>
                    <a:pt x="217234" y="247272"/>
                  </a:lnTo>
                  <a:lnTo>
                    <a:pt x="233824" y="261334"/>
                  </a:lnTo>
                  <a:lnTo>
                    <a:pt x="252896" y="270314"/>
                  </a:lnTo>
                  <a:lnTo>
                    <a:pt x="293422" y="277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05616" y="2179399"/>
              <a:ext cx="178986" cy="267750"/>
            </a:xfrm>
            <a:custGeom>
              <a:avLst/>
              <a:gdLst/>
              <a:ahLst/>
              <a:cxnLst/>
              <a:rect l="0" t="0" r="0" b="0"/>
              <a:pathLst>
                <a:path w="178986" h="267750">
                  <a:moveTo>
                    <a:pt x="0" y="0"/>
                  </a:moveTo>
                  <a:lnTo>
                    <a:pt x="5589" y="58616"/>
                  </a:lnTo>
                  <a:lnTo>
                    <a:pt x="17958" y="112790"/>
                  </a:lnTo>
                  <a:lnTo>
                    <a:pt x="31667" y="168552"/>
                  </a:lnTo>
                  <a:lnTo>
                    <a:pt x="45640" y="224626"/>
                  </a:lnTo>
                  <a:lnTo>
                    <a:pt x="61746" y="261138"/>
                  </a:lnTo>
                  <a:lnTo>
                    <a:pt x="69240" y="266509"/>
                  </a:lnTo>
                  <a:lnTo>
                    <a:pt x="77746" y="267749"/>
                  </a:lnTo>
                  <a:lnTo>
                    <a:pt x="86925" y="266237"/>
                  </a:lnTo>
                  <a:lnTo>
                    <a:pt x="94215" y="261719"/>
                  </a:lnTo>
                  <a:lnTo>
                    <a:pt x="105434" y="247341"/>
                  </a:lnTo>
                  <a:lnTo>
                    <a:pt x="129557" y="189044"/>
                  </a:lnTo>
                  <a:lnTo>
                    <a:pt x="143831" y="138900"/>
                  </a:lnTo>
                  <a:lnTo>
                    <a:pt x="161036" y="80816"/>
                  </a:lnTo>
                  <a:lnTo>
                    <a:pt x="178985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971718" y="2176872"/>
              <a:ext cx="239267" cy="255211"/>
            </a:xfrm>
            <a:custGeom>
              <a:avLst/>
              <a:gdLst/>
              <a:ahLst/>
              <a:cxnLst/>
              <a:rect l="0" t="0" r="0" b="0"/>
              <a:pathLst>
                <a:path w="239267" h="255211">
                  <a:moveTo>
                    <a:pt x="7639" y="118340"/>
                  </a:moveTo>
                  <a:lnTo>
                    <a:pt x="35195" y="125576"/>
                  </a:lnTo>
                  <a:lnTo>
                    <a:pt x="77155" y="125553"/>
                  </a:lnTo>
                  <a:lnTo>
                    <a:pt x="117404" y="111768"/>
                  </a:lnTo>
                  <a:lnTo>
                    <a:pt x="160798" y="79332"/>
                  </a:lnTo>
                  <a:lnTo>
                    <a:pt x="177152" y="52970"/>
                  </a:lnTo>
                  <a:lnTo>
                    <a:pt x="179294" y="33135"/>
                  </a:lnTo>
                  <a:lnTo>
                    <a:pt x="178228" y="22932"/>
                  </a:lnTo>
                  <a:lnTo>
                    <a:pt x="172838" y="14960"/>
                  </a:lnTo>
                  <a:lnTo>
                    <a:pt x="154370" y="2983"/>
                  </a:lnTo>
                  <a:lnTo>
                    <a:pt x="130565" y="0"/>
                  </a:lnTo>
                  <a:lnTo>
                    <a:pt x="82744" y="7617"/>
                  </a:lnTo>
                  <a:lnTo>
                    <a:pt x="50169" y="22622"/>
                  </a:lnTo>
                  <a:lnTo>
                    <a:pt x="23880" y="47475"/>
                  </a:lnTo>
                  <a:lnTo>
                    <a:pt x="6862" y="88244"/>
                  </a:lnTo>
                  <a:lnTo>
                    <a:pt x="0" y="137369"/>
                  </a:lnTo>
                  <a:lnTo>
                    <a:pt x="6087" y="189559"/>
                  </a:lnTo>
                  <a:lnTo>
                    <a:pt x="12019" y="211994"/>
                  </a:lnTo>
                  <a:lnTo>
                    <a:pt x="24793" y="230544"/>
                  </a:lnTo>
                  <a:lnTo>
                    <a:pt x="33113" y="238766"/>
                  </a:lnTo>
                  <a:lnTo>
                    <a:pt x="57955" y="247902"/>
                  </a:lnTo>
                  <a:lnTo>
                    <a:pt x="115974" y="253767"/>
                  </a:lnTo>
                  <a:lnTo>
                    <a:pt x="172495" y="254925"/>
                  </a:lnTo>
                  <a:lnTo>
                    <a:pt x="219361" y="255154"/>
                  </a:lnTo>
                  <a:lnTo>
                    <a:pt x="239266" y="2552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84799" y="1842487"/>
              <a:ext cx="21025" cy="558011"/>
            </a:xfrm>
            <a:custGeom>
              <a:avLst/>
              <a:gdLst/>
              <a:ahLst/>
              <a:cxnLst/>
              <a:rect l="0" t="0" r="0" b="0"/>
              <a:pathLst>
                <a:path w="21025" h="558011">
                  <a:moveTo>
                    <a:pt x="21024" y="0"/>
                  </a:moveTo>
                  <a:lnTo>
                    <a:pt x="6370" y="55141"/>
                  </a:lnTo>
                  <a:lnTo>
                    <a:pt x="1232" y="116783"/>
                  </a:lnTo>
                  <a:lnTo>
                    <a:pt x="529" y="162648"/>
                  </a:lnTo>
                  <a:lnTo>
                    <a:pt x="134" y="218727"/>
                  </a:lnTo>
                  <a:lnTo>
                    <a:pt x="0" y="279598"/>
                  </a:lnTo>
                  <a:lnTo>
                    <a:pt x="3093" y="339802"/>
                  </a:lnTo>
                  <a:lnTo>
                    <a:pt x="8302" y="393530"/>
                  </a:lnTo>
                  <a:lnTo>
                    <a:pt x="9846" y="450784"/>
                  </a:lnTo>
                  <a:lnTo>
                    <a:pt x="10303" y="501673"/>
                  </a:lnTo>
                  <a:lnTo>
                    <a:pt x="10496" y="558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26839" y="2074114"/>
              <a:ext cx="284270" cy="42114"/>
            </a:xfrm>
            <a:custGeom>
              <a:avLst/>
              <a:gdLst/>
              <a:ahLst/>
              <a:cxnLst/>
              <a:rect l="0" t="0" r="0" b="0"/>
              <a:pathLst>
                <a:path w="284270" h="42114">
                  <a:moveTo>
                    <a:pt x="284269" y="0"/>
                  </a:moveTo>
                  <a:lnTo>
                    <a:pt x="229128" y="14654"/>
                  </a:lnTo>
                  <a:lnTo>
                    <a:pt x="180714" y="19159"/>
                  </a:lnTo>
                  <a:lnTo>
                    <a:pt x="129324" y="26084"/>
                  </a:lnTo>
                  <a:lnTo>
                    <a:pt x="77053" y="29955"/>
                  </a:lnTo>
                  <a:lnTo>
                    <a:pt x="18596" y="39704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821637" y="2147813"/>
              <a:ext cx="418432" cy="207864"/>
            </a:xfrm>
            <a:custGeom>
              <a:avLst/>
              <a:gdLst/>
              <a:ahLst/>
              <a:cxnLst/>
              <a:rect l="0" t="0" r="0" b="0"/>
              <a:pathLst>
                <a:path w="418432" h="207864">
                  <a:moveTo>
                    <a:pt x="0" y="10529"/>
                  </a:moveTo>
                  <a:lnTo>
                    <a:pt x="3120" y="53220"/>
                  </a:lnTo>
                  <a:lnTo>
                    <a:pt x="17958" y="113767"/>
                  </a:lnTo>
                  <a:lnTo>
                    <a:pt x="29368" y="152512"/>
                  </a:lnTo>
                  <a:lnTo>
                    <a:pt x="40738" y="171508"/>
                  </a:lnTo>
                  <a:lnTo>
                    <a:pt x="48216" y="176340"/>
                  </a:lnTo>
                  <a:lnTo>
                    <a:pt x="65883" y="178589"/>
                  </a:lnTo>
                  <a:lnTo>
                    <a:pt x="95560" y="167689"/>
                  </a:lnTo>
                  <a:lnTo>
                    <a:pt x="120991" y="144052"/>
                  </a:lnTo>
                  <a:lnTo>
                    <a:pt x="146232" y="94316"/>
                  </a:lnTo>
                  <a:lnTo>
                    <a:pt x="150131" y="83934"/>
                  </a:lnTo>
                  <a:lnTo>
                    <a:pt x="153899" y="81692"/>
                  </a:lnTo>
                  <a:lnTo>
                    <a:pt x="157581" y="84877"/>
                  </a:lnTo>
                  <a:lnTo>
                    <a:pt x="188063" y="142464"/>
                  </a:lnTo>
                  <a:lnTo>
                    <a:pt x="233887" y="185878"/>
                  </a:lnTo>
                  <a:lnTo>
                    <a:pt x="263882" y="201434"/>
                  </a:lnTo>
                  <a:lnTo>
                    <a:pt x="300585" y="207863"/>
                  </a:lnTo>
                  <a:lnTo>
                    <a:pt x="321157" y="203128"/>
                  </a:lnTo>
                  <a:lnTo>
                    <a:pt x="359016" y="181024"/>
                  </a:lnTo>
                  <a:lnTo>
                    <a:pt x="384275" y="155412"/>
                  </a:lnTo>
                  <a:lnTo>
                    <a:pt x="409454" y="96621"/>
                  </a:lnTo>
                  <a:lnTo>
                    <a:pt x="417678" y="60604"/>
                  </a:lnTo>
                  <a:lnTo>
                    <a:pt x="418431" y="36294"/>
                  </a:lnTo>
                  <a:lnTo>
                    <a:pt x="41061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56052" y="2158342"/>
              <a:ext cx="200631" cy="216630"/>
            </a:xfrm>
            <a:custGeom>
              <a:avLst/>
              <a:gdLst/>
              <a:ahLst/>
              <a:cxnLst/>
              <a:rect l="0" t="0" r="0" b="0"/>
              <a:pathLst>
                <a:path w="200631" h="216630">
                  <a:moveTo>
                    <a:pt x="123595" y="10528"/>
                  </a:moveTo>
                  <a:lnTo>
                    <a:pt x="80904" y="25100"/>
                  </a:lnTo>
                  <a:lnTo>
                    <a:pt x="61337" y="38062"/>
                  </a:lnTo>
                  <a:lnTo>
                    <a:pt x="22402" y="85080"/>
                  </a:lnTo>
                  <a:lnTo>
                    <a:pt x="6525" y="116066"/>
                  </a:lnTo>
                  <a:lnTo>
                    <a:pt x="0" y="153063"/>
                  </a:lnTo>
                  <a:lnTo>
                    <a:pt x="4713" y="173703"/>
                  </a:lnTo>
                  <a:lnTo>
                    <a:pt x="9245" y="182482"/>
                  </a:lnTo>
                  <a:lnTo>
                    <a:pt x="26760" y="198476"/>
                  </a:lnTo>
                  <a:lnTo>
                    <a:pt x="50141" y="211044"/>
                  </a:lnTo>
                  <a:lnTo>
                    <a:pt x="76131" y="216629"/>
                  </a:lnTo>
                  <a:lnTo>
                    <a:pt x="111482" y="214185"/>
                  </a:lnTo>
                  <a:lnTo>
                    <a:pt x="130300" y="205937"/>
                  </a:lnTo>
                  <a:lnTo>
                    <a:pt x="146462" y="193303"/>
                  </a:lnTo>
                  <a:lnTo>
                    <a:pt x="183033" y="146511"/>
                  </a:lnTo>
                  <a:lnTo>
                    <a:pt x="198658" y="104372"/>
                  </a:lnTo>
                  <a:lnTo>
                    <a:pt x="200630" y="77973"/>
                  </a:lnTo>
                  <a:lnTo>
                    <a:pt x="196438" y="55711"/>
                  </a:lnTo>
                  <a:lnTo>
                    <a:pt x="180923" y="30025"/>
                  </a:lnTo>
                  <a:lnTo>
                    <a:pt x="168182" y="14904"/>
                  </a:lnTo>
                  <a:lnTo>
                    <a:pt x="154720" y="6624"/>
                  </a:lnTo>
                  <a:lnTo>
                    <a:pt x="13412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70975" y="1898317"/>
              <a:ext cx="135098" cy="481124"/>
            </a:xfrm>
            <a:custGeom>
              <a:avLst/>
              <a:gdLst/>
              <a:ahLst/>
              <a:cxnLst/>
              <a:rect l="0" t="0" r="0" b="0"/>
              <a:pathLst>
                <a:path w="135098" h="481124">
                  <a:moveTo>
                    <a:pt x="92983" y="481123"/>
                  </a:moveTo>
                  <a:lnTo>
                    <a:pt x="81805" y="469945"/>
                  </a:lnTo>
                  <a:lnTo>
                    <a:pt x="76317" y="451978"/>
                  </a:lnTo>
                  <a:lnTo>
                    <a:pt x="65269" y="388811"/>
                  </a:lnTo>
                  <a:lnTo>
                    <a:pt x="59043" y="336633"/>
                  </a:lnTo>
                  <a:lnTo>
                    <a:pt x="46895" y="281006"/>
                  </a:lnTo>
                  <a:lnTo>
                    <a:pt x="36693" y="230886"/>
                  </a:lnTo>
                  <a:lnTo>
                    <a:pt x="20673" y="178991"/>
                  </a:lnTo>
                  <a:lnTo>
                    <a:pt x="9939" y="118629"/>
                  </a:lnTo>
                  <a:lnTo>
                    <a:pt x="0" y="55185"/>
                  </a:lnTo>
                  <a:lnTo>
                    <a:pt x="5254" y="34064"/>
                  </a:lnTo>
                  <a:lnTo>
                    <a:pt x="9931" y="25156"/>
                  </a:lnTo>
                  <a:lnTo>
                    <a:pt x="24485" y="12139"/>
                  </a:lnTo>
                  <a:lnTo>
                    <a:pt x="43822" y="3624"/>
                  </a:lnTo>
                  <a:lnTo>
                    <a:pt x="79847" y="0"/>
                  </a:lnTo>
                  <a:lnTo>
                    <a:pt x="135097" y="7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758673" y="2189927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24840" y="8333"/>
                  </a:lnTo>
                  <a:lnTo>
                    <a:pt x="64304" y="10095"/>
                  </a:lnTo>
                  <a:lnTo>
                    <a:pt x="36768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07256" y="2159900"/>
              <a:ext cx="214672" cy="187155"/>
            </a:xfrm>
            <a:custGeom>
              <a:avLst/>
              <a:gdLst/>
              <a:ahLst/>
              <a:cxnLst/>
              <a:rect l="0" t="0" r="0" b="0"/>
              <a:pathLst>
                <a:path w="214672" h="187155">
                  <a:moveTo>
                    <a:pt x="130443" y="103726"/>
                  </a:moveTo>
                  <a:lnTo>
                    <a:pt x="127324" y="61035"/>
                  </a:lnTo>
                  <a:lnTo>
                    <a:pt x="120868" y="41469"/>
                  </a:lnTo>
                  <a:lnTo>
                    <a:pt x="91040" y="2533"/>
                  </a:lnTo>
                  <a:lnTo>
                    <a:pt x="81947" y="0"/>
                  </a:lnTo>
                  <a:lnTo>
                    <a:pt x="59367" y="3423"/>
                  </a:lnTo>
                  <a:lnTo>
                    <a:pt x="39972" y="15864"/>
                  </a:lnTo>
                  <a:lnTo>
                    <a:pt x="24723" y="33091"/>
                  </a:lnTo>
                  <a:lnTo>
                    <a:pt x="5402" y="75866"/>
                  </a:lnTo>
                  <a:lnTo>
                    <a:pt x="0" y="101872"/>
                  </a:lnTo>
                  <a:lnTo>
                    <a:pt x="1498" y="129029"/>
                  </a:lnTo>
                  <a:lnTo>
                    <a:pt x="14508" y="165036"/>
                  </a:lnTo>
                  <a:lnTo>
                    <a:pt x="29784" y="180888"/>
                  </a:lnTo>
                  <a:lnTo>
                    <a:pt x="38770" y="186753"/>
                  </a:lnTo>
                  <a:lnTo>
                    <a:pt x="48271" y="187154"/>
                  </a:lnTo>
                  <a:lnTo>
                    <a:pt x="68186" y="178240"/>
                  </a:lnTo>
                  <a:lnTo>
                    <a:pt x="101161" y="151157"/>
                  </a:lnTo>
                  <a:lnTo>
                    <a:pt x="121897" y="122070"/>
                  </a:lnTo>
                  <a:lnTo>
                    <a:pt x="134800" y="84335"/>
                  </a:lnTo>
                  <a:lnTo>
                    <a:pt x="138228" y="57284"/>
                  </a:lnTo>
                  <a:lnTo>
                    <a:pt x="140313" y="52877"/>
                  </a:lnTo>
                  <a:lnTo>
                    <a:pt x="142872" y="54619"/>
                  </a:lnTo>
                  <a:lnTo>
                    <a:pt x="165315" y="113294"/>
                  </a:lnTo>
                  <a:lnTo>
                    <a:pt x="171238" y="124143"/>
                  </a:lnTo>
                  <a:lnTo>
                    <a:pt x="187179" y="139317"/>
                  </a:lnTo>
                  <a:lnTo>
                    <a:pt x="214671" y="1563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45860" y="2120690"/>
              <a:ext cx="144524" cy="198559"/>
            </a:xfrm>
            <a:custGeom>
              <a:avLst/>
              <a:gdLst/>
              <a:ahLst/>
              <a:cxnLst/>
              <a:rect l="0" t="0" r="0" b="0"/>
              <a:pathLst>
                <a:path w="144524" h="198559">
                  <a:moveTo>
                    <a:pt x="133995" y="6066"/>
                  </a:moveTo>
                  <a:lnTo>
                    <a:pt x="101543" y="0"/>
                  </a:lnTo>
                  <a:lnTo>
                    <a:pt x="80967" y="2590"/>
                  </a:lnTo>
                  <a:lnTo>
                    <a:pt x="49653" y="16215"/>
                  </a:lnTo>
                  <a:lnTo>
                    <a:pt x="23737" y="40658"/>
                  </a:lnTo>
                  <a:lnTo>
                    <a:pt x="6829" y="75717"/>
                  </a:lnTo>
                  <a:lnTo>
                    <a:pt x="0" y="121330"/>
                  </a:lnTo>
                  <a:lnTo>
                    <a:pt x="4641" y="145422"/>
                  </a:lnTo>
                  <a:lnTo>
                    <a:pt x="20408" y="172139"/>
                  </a:lnTo>
                  <a:lnTo>
                    <a:pt x="26685" y="179952"/>
                  </a:lnTo>
                  <a:lnTo>
                    <a:pt x="46137" y="191753"/>
                  </a:lnTo>
                  <a:lnTo>
                    <a:pt x="69210" y="198558"/>
                  </a:lnTo>
                  <a:lnTo>
                    <a:pt x="91164" y="197683"/>
                  </a:lnTo>
                  <a:lnTo>
                    <a:pt x="109500" y="190275"/>
                  </a:lnTo>
                  <a:lnTo>
                    <a:pt x="144523" y="1639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07040" y="1874072"/>
              <a:ext cx="20215" cy="431670"/>
            </a:xfrm>
            <a:custGeom>
              <a:avLst/>
              <a:gdLst/>
              <a:ahLst/>
              <a:cxnLst/>
              <a:rect l="0" t="0" r="0" b="0"/>
              <a:pathLst>
                <a:path w="20215" h="431670">
                  <a:moveTo>
                    <a:pt x="20214" y="0"/>
                  </a:moveTo>
                  <a:lnTo>
                    <a:pt x="8761" y="48931"/>
                  </a:lnTo>
                  <a:lnTo>
                    <a:pt x="2002" y="99896"/>
                  </a:lnTo>
                  <a:lnTo>
                    <a:pt x="0" y="162570"/>
                  </a:lnTo>
                  <a:lnTo>
                    <a:pt x="701" y="207954"/>
                  </a:lnTo>
                  <a:lnTo>
                    <a:pt x="4912" y="251521"/>
                  </a:lnTo>
                  <a:lnTo>
                    <a:pt x="8271" y="309921"/>
                  </a:lnTo>
                  <a:lnTo>
                    <a:pt x="14856" y="358680"/>
                  </a:lnTo>
                  <a:lnTo>
                    <a:pt x="19508" y="418822"/>
                  </a:lnTo>
                  <a:lnTo>
                    <a:pt x="20214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69327" y="2063585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0"/>
                  </a:moveTo>
                  <a:lnTo>
                    <a:pt x="178406" y="3120"/>
                  </a:lnTo>
                  <a:lnTo>
                    <a:pt x="117860" y="9553"/>
                  </a:lnTo>
                  <a:lnTo>
                    <a:pt x="62881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36961" y="2154429"/>
              <a:ext cx="153506" cy="168284"/>
            </a:xfrm>
            <a:custGeom>
              <a:avLst/>
              <a:gdLst/>
              <a:ahLst/>
              <a:cxnLst/>
              <a:rect l="0" t="0" r="0" b="0"/>
              <a:pathLst>
                <a:path w="153506" h="168284">
                  <a:moveTo>
                    <a:pt x="142977" y="24970"/>
                  </a:moveTo>
                  <a:lnTo>
                    <a:pt x="124996" y="9329"/>
                  </a:lnTo>
                  <a:lnTo>
                    <a:pt x="108079" y="1250"/>
                  </a:lnTo>
                  <a:lnTo>
                    <a:pt x="85742" y="0"/>
                  </a:lnTo>
                  <a:lnTo>
                    <a:pt x="61387" y="4513"/>
                  </a:lnTo>
                  <a:lnTo>
                    <a:pt x="38864" y="14318"/>
                  </a:lnTo>
                  <a:lnTo>
                    <a:pt x="12043" y="38581"/>
                  </a:lnTo>
                  <a:lnTo>
                    <a:pt x="2895" y="61045"/>
                  </a:lnTo>
                  <a:lnTo>
                    <a:pt x="0" y="85457"/>
                  </a:lnTo>
                  <a:lnTo>
                    <a:pt x="2612" y="108005"/>
                  </a:lnTo>
                  <a:lnTo>
                    <a:pt x="10792" y="126605"/>
                  </a:lnTo>
                  <a:lnTo>
                    <a:pt x="23397" y="142670"/>
                  </a:lnTo>
                  <a:lnTo>
                    <a:pt x="40697" y="157610"/>
                  </a:lnTo>
                  <a:lnTo>
                    <a:pt x="63204" y="165809"/>
                  </a:lnTo>
                  <a:lnTo>
                    <a:pt x="87635" y="168283"/>
                  </a:lnTo>
                  <a:lnTo>
                    <a:pt x="128795" y="163459"/>
                  </a:lnTo>
                  <a:lnTo>
                    <a:pt x="153505" y="161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828487" y="2116227"/>
              <a:ext cx="130436" cy="174160"/>
            </a:xfrm>
            <a:custGeom>
              <a:avLst/>
              <a:gdLst/>
              <a:ahLst/>
              <a:cxnLst/>
              <a:rect l="0" t="0" r="0" b="0"/>
              <a:pathLst>
                <a:path w="130436" h="174160">
                  <a:moveTo>
                    <a:pt x="4093" y="94757"/>
                  </a:moveTo>
                  <a:lnTo>
                    <a:pt x="38840" y="148632"/>
                  </a:lnTo>
                  <a:lnTo>
                    <a:pt x="48002" y="169004"/>
                  </a:lnTo>
                  <a:lnTo>
                    <a:pt x="48574" y="173501"/>
                  </a:lnTo>
                  <a:lnTo>
                    <a:pt x="46615" y="174159"/>
                  </a:lnTo>
                  <a:lnTo>
                    <a:pt x="38200" y="168651"/>
                  </a:lnTo>
                  <a:lnTo>
                    <a:pt x="26661" y="158404"/>
                  </a:lnTo>
                  <a:lnTo>
                    <a:pt x="12600" y="133893"/>
                  </a:lnTo>
                  <a:lnTo>
                    <a:pt x="1025" y="104403"/>
                  </a:lnTo>
                  <a:lnTo>
                    <a:pt x="0" y="83836"/>
                  </a:lnTo>
                  <a:lnTo>
                    <a:pt x="4614" y="62997"/>
                  </a:lnTo>
                  <a:lnTo>
                    <a:pt x="14463" y="42037"/>
                  </a:lnTo>
                  <a:lnTo>
                    <a:pt x="32879" y="27262"/>
                  </a:lnTo>
                  <a:lnTo>
                    <a:pt x="94019" y="5497"/>
                  </a:lnTo>
                  <a:lnTo>
                    <a:pt x="13043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34180" y="2105699"/>
              <a:ext cx="187980" cy="221100"/>
            </a:xfrm>
            <a:custGeom>
              <a:avLst/>
              <a:gdLst/>
              <a:ahLst/>
              <a:cxnLst/>
              <a:rect l="0" t="0" r="0" b="0"/>
              <a:pathLst>
                <a:path w="187980" h="221100">
                  <a:moveTo>
                    <a:pt x="103727" y="0"/>
                  </a:moveTo>
                  <a:lnTo>
                    <a:pt x="61035" y="3120"/>
                  </a:lnTo>
                  <a:lnTo>
                    <a:pt x="41469" y="9575"/>
                  </a:lnTo>
                  <a:lnTo>
                    <a:pt x="24974" y="20243"/>
                  </a:lnTo>
                  <a:lnTo>
                    <a:pt x="2534" y="44992"/>
                  </a:lnTo>
                  <a:lnTo>
                    <a:pt x="0" y="53392"/>
                  </a:lnTo>
                  <a:lnTo>
                    <a:pt x="650" y="61331"/>
                  </a:lnTo>
                  <a:lnTo>
                    <a:pt x="3424" y="68963"/>
                  </a:lnTo>
                  <a:lnTo>
                    <a:pt x="9952" y="75221"/>
                  </a:lnTo>
                  <a:lnTo>
                    <a:pt x="29684" y="85294"/>
                  </a:lnTo>
                  <a:lnTo>
                    <a:pt x="90958" y="96630"/>
                  </a:lnTo>
                  <a:lnTo>
                    <a:pt x="112089" y="103778"/>
                  </a:lnTo>
                  <a:lnTo>
                    <a:pt x="172682" y="142034"/>
                  </a:lnTo>
                  <a:lnTo>
                    <a:pt x="186236" y="160222"/>
                  </a:lnTo>
                  <a:lnTo>
                    <a:pt x="187979" y="168816"/>
                  </a:lnTo>
                  <a:lnTo>
                    <a:pt x="186801" y="176885"/>
                  </a:lnTo>
                  <a:lnTo>
                    <a:pt x="183676" y="184604"/>
                  </a:lnTo>
                  <a:lnTo>
                    <a:pt x="167726" y="199419"/>
                  </a:lnTo>
                  <a:lnTo>
                    <a:pt x="147379" y="211463"/>
                  </a:lnTo>
                  <a:lnTo>
                    <a:pt x="114255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779938" y="2168870"/>
              <a:ext cx="35764" cy="136872"/>
            </a:xfrm>
            <a:custGeom>
              <a:avLst/>
              <a:gdLst/>
              <a:ahLst/>
              <a:cxnLst/>
              <a:rect l="0" t="0" r="0" b="0"/>
              <a:pathLst>
                <a:path w="35764" h="136872">
                  <a:moveTo>
                    <a:pt x="0" y="136871"/>
                  </a:moveTo>
                  <a:lnTo>
                    <a:pt x="15641" y="118890"/>
                  </a:lnTo>
                  <a:lnTo>
                    <a:pt x="34844" y="72718"/>
                  </a:lnTo>
                  <a:lnTo>
                    <a:pt x="35763" y="52206"/>
                  </a:lnTo>
                  <a:lnTo>
                    <a:pt x="31102" y="32562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95834" y="2147813"/>
              <a:ext cx="42115" cy="1"/>
            </a:xfrm>
            <a:custGeom>
              <a:avLst/>
              <a:gdLst/>
              <a:ahLst/>
              <a:cxnLst/>
              <a:rect l="0" t="0" r="0" b="0"/>
              <a:pathLst>
                <a:path w="42115" h="1">
                  <a:moveTo>
                    <a:pt x="0" y="0"/>
                  </a:move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58784" y="1821430"/>
              <a:ext cx="47704" cy="463254"/>
            </a:xfrm>
            <a:custGeom>
              <a:avLst/>
              <a:gdLst/>
              <a:ahLst/>
              <a:cxnLst/>
              <a:rect l="0" t="0" r="0" b="0"/>
              <a:pathLst>
                <a:path w="47704" h="463254">
                  <a:moveTo>
                    <a:pt x="5589" y="0"/>
                  </a:moveTo>
                  <a:lnTo>
                    <a:pt x="0" y="16767"/>
                  </a:lnTo>
                  <a:lnTo>
                    <a:pt x="4441" y="70685"/>
                  </a:lnTo>
                  <a:lnTo>
                    <a:pt x="13308" y="120509"/>
                  </a:lnTo>
                  <a:lnTo>
                    <a:pt x="22174" y="172317"/>
                  </a:lnTo>
                  <a:lnTo>
                    <a:pt x="26490" y="225882"/>
                  </a:lnTo>
                  <a:lnTo>
                    <a:pt x="33488" y="284517"/>
                  </a:lnTo>
                  <a:lnTo>
                    <a:pt x="37252" y="339455"/>
                  </a:lnTo>
                  <a:lnTo>
                    <a:pt x="44086" y="391607"/>
                  </a:lnTo>
                  <a:lnTo>
                    <a:pt x="46988" y="442386"/>
                  </a:lnTo>
                  <a:lnTo>
                    <a:pt x="47703" y="4632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182504" y="2050372"/>
              <a:ext cx="218823" cy="227936"/>
            </a:xfrm>
            <a:custGeom>
              <a:avLst/>
              <a:gdLst/>
              <a:ahLst/>
              <a:cxnLst/>
              <a:rect l="0" t="0" r="0" b="0"/>
              <a:pathLst>
                <a:path w="218823" h="227936">
                  <a:moveTo>
                    <a:pt x="155651" y="65855"/>
                  </a:moveTo>
                  <a:lnTo>
                    <a:pt x="135408" y="21893"/>
                  </a:lnTo>
                  <a:lnTo>
                    <a:pt x="119748" y="8102"/>
                  </a:lnTo>
                  <a:lnTo>
                    <a:pt x="110659" y="2787"/>
                  </a:lnTo>
                  <a:lnTo>
                    <a:pt x="91201" y="0"/>
                  </a:lnTo>
                  <a:lnTo>
                    <a:pt x="81099" y="895"/>
                  </a:lnTo>
                  <a:lnTo>
                    <a:pt x="63635" y="8128"/>
                  </a:lnTo>
                  <a:lnTo>
                    <a:pt x="48074" y="20312"/>
                  </a:lnTo>
                  <a:lnTo>
                    <a:pt x="27330" y="48072"/>
                  </a:lnTo>
                  <a:lnTo>
                    <a:pt x="5407" y="106783"/>
                  </a:lnTo>
                  <a:lnTo>
                    <a:pt x="0" y="144793"/>
                  </a:lnTo>
                  <a:lnTo>
                    <a:pt x="6579" y="191152"/>
                  </a:lnTo>
                  <a:lnTo>
                    <a:pt x="12578" y="212790"/>
                  </a:lnTo>
                  <a:lnTo>
                    <a:pt x="19325" y="219964"/>
                  </a:lnTo>
                  <a:lnTo>
                    <a:pt x="39299" y="227935"/>
                  </a:lnTo>
                  <a:lnTo>
                    <a:pt x="60656" y="225238"/>
                  </a:lnTo>
                  <a:lnTo>
                    <a:pt x="89290" y="210566"/>
                  </a:lnTo>
                  <a:lnTo>
                    <a:pt x="105100" y="195682"/>
                  </a:lnTo>
                  <a:lnTo>
                    <a:pt x="135837" y="140245"/>
                  </a:lnTo>
                  <a:lnTo>
                    <a:pt x="140102" y="136505"/>
                  </a:lnTo>
                  <a:lnTo>
                    <a:pt x="144116" y="137522"/>
                  </a:lnTo>
                  <a:lnTo>
                    <a:pt x="158473" y="158840"/>
                  </a:lnTo>
                  <a:lnTo>
                    <a:pt x="184285" y="196787"/>
                  </a:lnTo>
                  <a:lnTo>
                    <a:pt x="218822" y="22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85209" y="2110655"/>
              <a:ext cx="184574" cy="197074"/>
            </a:xfrm>
            <a:custGeom>
              <a:avLst/>
              <a:gdLst/>
              <a:ahLst/>
              <a:cxnLst/>
              <a:rect l="0" t="0" r="0" b="0"/>
              <a:pathLst>
                <a:path w="184574" h="197074">
                  <a:moveTo>
                    <a:pt x="5589" y="26630"/>
                  </a:moveTo>
                  <a:lnTo>
                    <a:pt x="0" y="43397"/>
                  </a:lnTo>
                  <a:lnTo>
                    <a:pt x="375" y="60988"/>
                  </a:lnTo>
                  <a:lnTo>
                    <a:pt x="10148" y="112055"/>
                  </a:lnTo>
                  <a:lnTo>
                    <a:pt x="23344" y="168893"/>
                  </a:lnTo>
                  <a:lnTo>
                    <a:pt x="31386" y="197073"/>
                  </a:lnTo>
                  <a:lnTo>
                    <a:pt x="29532" y="192459"/>
                  </a:lnTo>
                  <a:lnTo>
                    <a:pt x="23906" y="131453"/>
                  </a:lnTo>
                  <a:lnTo>
                    <a:pt x="17656" y="75672"/>
                  </a:lnTo>
                  <a:lnTo>
                    <a:pt x="22162" y="39211"/>
                  </a:lnTo>
                  <a:lnTo>
                    <a:pt x="30892" y="20133"/>
                  </a:lnTo>
                  <a:lnTo>
                    <a:pt x="36495" y="11770"/>
                  </a:lnTo>
                  <a:lnTo>
                    <a:pt x="44910" y="6195"/>
                  </a:lnTo>
                  <a:lnTo>
                    <a:pt x="66739" y="0"/>
                  </a:lnTo>
                  <a:lnTo>
                    <a:pt x="88918" y="3486"/>
                  </a:lnTo>
                  <a:lnTo>
                    <a:pt x="99746" y="7691"/>
                  </a:lnTo>
                  <a:lnTo>
                    <a:pt x="118017" y="24841"/>
                  </a:lnTo>
                  <a:lnTo>
                    <a:pt x="156052" y="79037"/>
                  </a:lnTo>
                  <a:lnTo>
                    <a:pt x="175082" y="111958"/>
                  </a:lnTo>
                  <a:lnTo>
                    <a:pt x="184573" y="1740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45430" y="1978488"/>
              <a:ext cx="155980" cy="348314"/>
            </a:xfrm>
            <a:custGeom>
              <a:avLst/>
              <a:gdLst/>
              <a:ahLst/>
              <a:cxnLst/>
              <a:rect l="0" t="0" r="0" b="0"/>
              <a:pathLst>
                <a:path w="155980" h="348314">
                  <a:moveTo>
                    <a:pt x="103337" y="211439"/>
                  </a:moveTo>
                  <a:lnTo>
                    <a:pt x="103337" y="189082"/>
                  </a:lnTo>
                  <a:lnTo>
                    <a:pt x="97097" y="171867"/>
                  </a:lnTo>
                  <a:lnTo>
                    <a:pt x="92158" y="164001"/>
                  </a:lnTo>
                  <a:lnTo>
                    <a:pt x="84186" y="159926"/>
                  </a:lnTo>
                  <a:lnTo>
                    <a:pt x="62849" y="158519"/>
                  </a:lnTo>
                  <a:lnTo>
                    <a:pt x="44008" y="164912"/>
                  </a:lnTo>
                  <a:lnTo>
                    <a:pt x="27835" y="176723"/>
                  </a:lnTo>
                  <a:lnTo>
                    <a:pt x="12848" y="193670"/>
                  </a:lnTo>
                  <a:lnTo>
                    <a:pt x="4629" y="219139"/>
                  </a:lnTo>
                  <a:lnTo>
                    <a:pt x="0" y="266363"/>
                  </a:lnTo>
                  <a:lnTo>
                    <a:pt x="4026" y="323544"/>
                  </a:lnTo>
                  <a:lnTo>
                    <a:pt x="9054" y="332969"/>
                  </a:lnTo>
                  <a:lnTo>
                    <a:pt x="23998" y="346561"/>
                  </a:lnTo>
                  <a:lnTo>
                    <a:pt x="31727" y="348313"/>
                  </a:lnTo>
                  <a:lnTo>
                    <a:pt x="39219" y="347142"/>
                  </a:lnTo>
                  <a:lnTo>
                    <a:pt x="46554" y="344022"/>
                  </a:lnTo>
                  <a:lnTo>
                    <a:pt x="57822" y="331196"/>
                  </a:lnTo>
                  <a:lnTo>
                    <a:pt x="93434" y="270912"/>
                  </a:lnTo>
                  <a:lnTo>
                    <a:pt x="115419" y="217728"/>
                  </a:lnTo>
                  <a:lnTo>
                    <a:pt x="138262" y="160992"/>
                  </a:lnTo>
                  <a:lnTo>
                    <a:pt x="149039" y="112914"/>
                  </a:lnTo>
                  <a:lnTo>
                    <a:pt x="143386" y="54154"/>
                  </a:lnTo>
                  <a:lnTo>
                    <a:pt x="131005" y="3076"/>
                  </a:lnTo>
                  <a:lnTo>
                    <a:pt x="128801" y="0"/>
                  </a:lnTo>
                  <a:lnTo>
                    <a:pt x="127332" y="2630"/>
                  </a:lnTo>
                  <a:lnTo>
                    <a:pt x="116318" y="57710"/>
                  </a:lnTo>
                  <a:lnTo>
                    <a:pt x="114350" y="116082"/>
                  </a:lnTo>
                  <a:lnTo>
                    <a:pt x="121197" y="175532"/>
                  </a:lnTo>
                  <a:lnTo>
                    <a:pt x="126882" y="229216"/>
                  </a:lnTo>
                  <a:lnTo>
                    <a:pt x="148335" y="288433"/>
                  </a:lnTo>
                  <a:lnTo>
                    <a:pt x="155979" y="3061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57386" y="2200455"/>
              <a:ext cx="7237" cy="136872"/>
            </a:xfrm>
            <a:custGeom>
              <a:avLst/>
              <a:gdLst/>
              <a:ahLst/>
              <a:cxnLst/>
              <a:rect l="0" t="0" r="0" b="0"/>
              <a:pathLst>
                <a:path w="7237" h="136872">
                  <a:moveTo>
                    <a:pt x="7236" y="0"/>
                  </a:moveTo>
                  <a:lnTo>
                    <a:pt x="0" y="27557"/>
                  </a:lnTo>
                  <a:lnTo>
                    <a:pt x="477" y="83779"/>
                  </a:lnTo>
                  <a:lnTo>
                    <a:pt x="7236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85679" y="201094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01549" y="1926715"/>
              <a:ext cx="31529" cy="431669"/>
            </a:xfrm>
            <a:custGeom>
              <a:avLst/>
              <a:gdLst/>
              <a:ahLst/>
              <a:cxnLst/>
              <a:rect l="0" t="0" r="0" b="0"/>
              <a:pathLst>
                <a:path w="31529" h="431669">
                  <a:moveTo>
                    <a:pt x="10472" y="0"/>
                  </a:moveTo>
                  <a:lnTo>
                    <a:pt x="2138" y="57264"/>
                  </a:lnTo>
                  <a:lnTo>
                    <a:pt x="594" y="109773"/>
                  </a:lnTo>
                  <a:lnTo>
                    <a:pt x="136" y="166666"/>
                  </a:lnTo>
                  <a:lnTo>
                    <a:pt x="0" y="220568"/>
                  </a:lnTo>
                  <a:lnTo>
                    <a:pt x="5543" y="280005"/>
                  </a:lnTo>
                  <a:lnTo>
                    <a:pt x="10668" y="340012"/>
                  </a:lnTo>
                  <a:lnTo>
                    <a:pt x="24998" y="399104"/>
                  </a:lnTo>
                  <a:lnTo>
                    <a:pt x="31528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43565" y="2110638"/>
              <a:ext cx="263213" cy="26648"/>
            </a:xfrm>
            <a:custGeom>
              <a:avLst/>
              <a:gdLst/>
              <a:ahLst/>
              <a:cxnLst/>
              <a:rect l="0" t="0" r="0" b="0"/>
              <a:pathLst>
                <a:path w="263213" h="26648">
                  <a:moveTo>
                    <a:pt x="263212" y="5589"/>
                  </a:moveTo>
                  <a:lnTo>
                    <a:pt x="246445" y="0"/>
                  </a:lnTo>
                  <a:lnTo>
                    <a:pt x="228853" y="376"/>
                  </a:lnTo>
                  <a:lnTo>
                    <a:pt x="172197" y="4560"/>
                  </a:lnTo>
                  <a:lnTo>
                    <a:pt x="119391" y="10874"/>
                  </a:lnTo>
                  <a:lnTo>
                    <a:pt x="58722" y="16252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306672" y="2091045"/>
              <a:ext cx="231820" cy="233280"/>
            </a:xfrm>
            <a:custGeom>
              <a:avLst/>
              <a:gdLst/>
              <a:ahLst/>
              <a:cxnLst/>
              <a:rect l="0" t="0" r="0" b="0"/>
              <a:pathLst>
                <a:path w="231820" h="233280">
                  <a:moveTo>
                    <a:pt x="158032" y="14654"/>
                  </a:moveTo>
                  <a:lnTo>
                    <a:pt x="108480" y="0"/>
                  </a:lnTo>
                  <a:lnTo>
                    <a:pt x="49415" y="3267"/>
                  </a:lnTo>
                  <a:lnTo>
                    <a:pt x="24360" y="8813"/>
                  </a:lnTo>
                  <a:lnTo>
                    <a:pt x="15105" y="14270"/>
                  </a:lnTo>
                  <a:lnTo>
                    <a:pt x="1702" y="29691"/>
                  </a:lnTo>
                  <a:lnTo>
                    <a:pt x="0" y="37547"/>
                  </a:lnTo>
                  <a:lnTo>
                    <a:pt x="1205" y="45124"/>
                  </a:lnTo>
                  <a:lnTo>
                    <a:pt x="8783" y="59782"/>
                  </a:lnTo>
                  <a:lnTo>
                    <a:pt x="19949" y="74095"/>
                  </a:lnTo>
                  <a:lnTo>
                    <a:pt x="38950" y="82016"/>
                  </a:lnTo>
                  <a:lnTo>
                    <a:pt x="96770" y="94755"/>
                  </a:lnTo>
                  <a:lnTo>
                    <a:pt x="153557" y="101186"/>
                  </a:lnTo>
                  <a:lnTo>
                    <a:pt x="188292" y="113213"/>
                  </a:lnTo>
                  <a:lnTo>
                    <a:pt x="208916" y="126308"/>
                  </a:lnTo>
                  <a:lnTo>
                    <a:pt x="225881" y="143827"/>
                  </a:lnTo>
                  <a:lnTo>
                    <a:pt x="230171" y="154582"/>
                  </a:lnTo>
                  <a:lnTo>
                    <a:pt x="231819" y="179010"/>
                  </a:lnTo>
                  <a:lnTo>
                    <a:pt x="220579" y="213481"/>
                  </a:lnTo>
                  <a:lnTo>
                    <a:pt x="212598" y="220904"/>
                  </a:lnTo>
                  <a:lnTo>
                    <a:pt x="191253" y="229153"/>
                  </a:lnTo>
                  <a:lnTo>
                    <a:pt x="140592" y="233279"/>
                  </a:lnTo>
                  <a:lnTo>
                    <a:pt x="84810" y="220927"/>
                  </a:lnTo>
                  <a:lnTo>
                    <a:pt x="52747" y="2146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562246" y="2102904"/>
              <a:ext cx="161976" cy="205817"/>
            </a:xfrm>
            <a:custGeom>
              <a:avLst/>
              <a:gdLst/>
              <a:ahLst/>
              <a:cxnLst/>
              <a:rect l="0" t="0" r="0" b="0"/>
              <a:pathLst>
                <a:path w="161976" h="205817">
                  <a:moveTo>
                    <a:pt x="7743" y="108080"/>
                  </a:moveTo>
                  <a:lnTo>
                    <a:pt x="51706" y="84361"/>
                  </a:lnTo>
                  <a:lnTo>
                    <a:pt x="114197" y="66078"/>
                  </a:lnTo>
                  <a:lnTo>
                    <a:pt x="139284" y="57827"/>
                  </a:lnTo>
                  <a:lnTo>
                    <a:pt x="158233" y="46361"/>
                  </a:lnTo>
                  <a:lnTo>
                    <a:pt x="161882" y="38858"/>
                  </a:lnTo>
                  <a:lnTo>
                    <a:pt x="161975" y="30346"/>
                  </a:lnTo>
                  <a:lnTo>
                    <a:pt x="159698" y="21163"/>
                  </a:lnTo>
                  <a:lnTo>
                    <a:pt x="154670" y="13870"/>
                  </a:lnTo>
                  <a:lnTo>
                    <a:pt x="139724" y="2648"/>
                  </a:lnTo>
                  <a:lnTo>
                    <a:pt x="121384" y="0"/>
                  </a:lnTo>
                  <a:lnTo>
                    <a:pt x="75425" y="7832"/>
                  </a:lnTo>
                  <a:lnTo>
                    <a:pt x="46254" y="22875"/>
                  </a:lnTo>
                  <a:lnTo>
                    <a:pt x="22794" y="47739"/>
                  </a:lnTo>
                  <a:lnTo>
                    <a:pt x="6613" y="77333"/>
                  </a:lnTo>
                  <a:lnTo>
                    <a:pt x="0" y="119507"/>
                  </a:lnTo>
                  <a:lnTo>
                    <a:pt x="4692" y="145914"/>
                  </a:lnTo>
                  <a:lnTo>
                    <a:pt x="20488" y="177392"/>
                  </a:lnTo>
                  <a:lnTo>
                    <a:pt x="34464" y="192698"/>
                  </a:lnTo>
                  <a:lnTo>
                    <a:pt x="52375" y="203399"/>
                  </a:lnTo>
                  <a:lnTo>
                    <a:pt x="72033" y="205816"/>
                  </a:lnTo>
                  <a:lnTo>
                    <a:pt x="134085" y="1923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14340" y="1989886"/>
              <a:ext cx="29391" cy="410612"/>
            </a:xfrm>
            <a:custGeom>
              <a:avLst/>
              <a:gdLst/>
              <a:ahLst/>
              <a:cxnLst/>
              <a:rect l="0" t="0" r="0" b="0"/>
              <a:pathLst>
                <a:path w="29391" h="410612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6998" y="153915"/>
                  </a:lnTo>
                  <a:lnTo>
                    <a:pt x="7938" y="212500"/>
                  </a:lnTo>
                  <a:lnTo>
                    <a:pt x="8216" y="268724"/>
                  </a:lnTo>
                  <a:lnTo>
                    <a:pt x="13888" y="322427"/>
                  </a:lnTo>
                  <a:lnTo>
                    <a:pt x="26540" y="384527"/>
                  </a:lnTo>
                  <a:lnTo>
                    <a:pt x="2939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976113" y="1975464"/>
              <a:ext cx="141359" cy="372391"/>
            </a:xfrm>
            <a:custGeom>
              <a:avLst/>
              <a:gdLst/>
              <a:ahLst/>
              <a:cxnLst/>
              <a:rect l="0" t="0" r="0" b="0"/>
              <a:pathLst>
                <a:path w="141359" h="372391">
                  <a:moveTo>
                    <a:pt x="46602" y="372390"/>
                  </a:moveTo>
                  <a:lnTo>
                    <a:pt x="46602" y="323460"/>
                  </a:lnTo>
                  <a:lnTo>
                    <a:pt x="41013" y="269918"/>
                  </a:lnTo>
                  <a:lnTo>
                    <a:pt x="28644" y="217142"/>
                  </a:lnTo>
                  <a:lnTo>
                    <a:pt x="14935" y="161656"/>
                  </a:lnTo>
                  <a:lnTo>
                    <a:pt x="6551" y="100047"/>
                  </a:lnTo>
                  <a:lnTo>
                    <a:pt x="0" y="49533"/>
                  </a:lnTo>
                  <a:lnTo>
                    <a:pt x="6782" y="31586"/>
                  </a:lnTo>
                  <a:lnTo>
                    <a:pt x="20716" y="18931"/>
                  </a:lnTo>
                  <a:lnTo>
                    <a:pt x="63845" y="1274"/>
                  </a:lnTo>
                  <a:lnTo>
                    <a:pt x="87021" y="0"/>
                  </a:lnTo>
                  <a:lnTo>
                    <a:pt x="141358" y="144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864788" y="2168870"/>
              <a:ext cx="242156" cy="52644"/>
            </a:xfrm>
            <a:custGeom>
              <a:avLst/>
              <a:gdLst/>
              <a:ahLst/>
              <a:cxnLst/>
              <a:rect l="0" t="0" r="0" b="0"/>
              <a:pathLst>
                <a:path w="242156" h="52644">
                  <a:moveTo>
                    <a:pt x="242155" y="0"/>
                  </a:moveTo>
                  <a:lnTo>
                    <a:pt x="189127" y="14654"/>
                  </a:lnTo>
                  <a:lnTo>
                    <a:pt x="138917" y="28198"/>
                  </a:lnTo>
                  <a:lnTo>
                    <a:pt x="80819" y="42138"/>
                  </a:lnTo>
                  <a:lnTo>
                    <a:pt x="36814" y="495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2373305" y="3110247"/>
            <a:ext cx="385162" cy="680995"/>
          </a:xfrm>
          <a:custGeom>
            <a:avLst/>
            <a:gdLst/>
            <a:ahLst/>
            <a:cxnLst/>
            <a:rect l="0" t="0" r="0" b="0"/>
            <a:pathLst>
              <a:path w="385162" h="680995">
                <a:moveTo>
                  <a:pt x="90363" y="6188"/>
                </a:moveTo>
                <a:lnTo>
                  <a:pt x="83127" y="33744"/>
                </a:lnTo>
                <a:lnTo>
                  <a:pt x="77365" y="86847"/>
                </a:lnTo>
                <a:lnTo>
                  <a:pt x="61962" y="142588"/>
                </a:lnTo>
                <a:lnTo>
                  <a:pt x="50492" y="173335"/>
                </a:lnTo>
                <a:lnTo>
                  <a:pt x="39108" y="190050"/>
                </a:lnTo>
                <a:lnTo>
                  <a:pt x="35136" y="190763"/>
                </a:lnTo>
                <a:lnTo>
                  <a:pt x="32488" y="186560"/>
                </a:lnTo>
                <a:lnTo>
                  <a:pt x="30722" y="179078"/>
                </a:lnTo>
                <a:lnTo>
                  <a:pt x="33827" y="151781"/>
                </a:lnTo>
                <a:lnTo>
                  <a:pt x="52033" y="90257"/>
                </a:lnTo>
                <a:lnTo>
                  <a:pt x="74256" y="49440"/>
                </a:lnTo>
                <a:lnTo>
                  <a:pt x="104296" y="17634"/>
                </a:lnTo>
                <a:lnTo>
                  <a:pt x="113689" y="10309"/>
                </a:lnTo>
                <a:lnTo>
                  <a:pt x="136605" y="2171"/>
                </a:lnTo>
                <a:lnTo>
                  <a:pt x="149267" y="0"/>
                </a:lnTo>
                <a:lnTo>
                  <a:pt x="172695" y="3828"/>
                </a:lnTo>
                <a:lnTo>
                  <a:pt x="216330" y="25349"/>
                </a:lnTo>
                <a:lnTo>
                  <a:pt x="242590" y="56449"/>
                </a:lnTo>
                <a:lnTo>
                  <a:pt x="271254" y="110049"/>
                </a:lnTo>
                <a:lnTo>
                  <a:pt x="286550" y="158754"/>
                </a:lnTo>
                <a:lnTo>
                  <a:pt x="303040" y="211400"/>
                </a:lnTo>
                <a:lnTo>
                  <a:pt x="308966" y="268593"/>
                </a:lnTo>
                <a:lnTo>
                  <a:pt x="310722" y="318554"/>
                </a:lnTo>
                <a:lnTo>
                  <a:pt x="310073" y="374432"/>
                </a:lnTo>
                <a:lnTo>
                  <a:pt x="299965" y="433300"/>
                </a:lnTo>
                <a:lnTo>
                  <a:pt x="281115" y="495838"/>
                </a:lnTo>
                <a:lnTo>
                  <a:pt x="261656" y="549662"/>
                </a:lnTo>
                <a:lnTo>
                  <a:pt x="226884" y="609507"/>
                </a:lnTo>
                <a:lnTo>
                  <a:pt x="201264" y="638194"/>
                </a:lnTo>
                <a:lnTo>
                  <a:pt x="138387" y="676079"/>
                </a:lnTo>
                <a:lnTo>
                  <a:pt x="110927" y="680994"/>
                </a:lnTo>
                <a:lnTo>
                  <a:pt x="60760" y="674616"/>
                </a:lnTo>
                <a:lnTo>
                  <a:pt x="33369" y="659826"/>
                </a:lnTo>
                <a:lnTo>
                  <a:pt x="10435" y="640625"/>
                </a:lnTo>
                <a:lnTo>
                  <a:pt x="2197" y="620783"/>
                </a:lnTo>
                <a:lnTo>
                  <a:pt x="0" y="608940"/>
                </a:lnTo>
                <a:lnTo>
                  <a:pt x="3798" y="589543"/>
                </a:lnTo>
                <a:lnTo>
                  <a:pt x="19091" y="565468"/>
                </a:lnTo>
                <a:lnTo>
                  <a:pt x="45219" y="536373"/>
                </a:lnTo>
                <a:lnTo>
                  <a:pt x="77117" y="520729"/>
                </a:lnTo>
                <a:lnTo>
                  <a:pt x="130987" y="506132"/>
                </a:lnTo>
                <a:lnTo>
                  <a:pt x="193621" y="502036"/>
                </a:lnTo>
                <a:lnTo>
                  <a:pt x="245810" y="506816"/>
                </a:lnTo>
                <a:lnTo>
                  <a:pt x="303216" y="520195"/>
                </a:lnTo>
                <a:lnTo>
                  <a:pt x="359696" y="545246"/>
                </a:lnTo>
                <a:lnTo>
                  <a:pt x="385161" y="5536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2895336" y="3120749"/>
            <a:ext cx="888521" cy="827438"/>
            <a:chOff x="2895336" y="3120749"/>
            <a:chExt cx="888521" cy="827438"/>
          </a:xfrm>
        </p:grpSpPr>
        <p:sp>
          <p:nvSpPr>
            <p:cNvPr id="52" name="Freeform 51"/>
            <p:cNvSpPr/>
            <p:nvPr/>
          </p:nvSpPr>
          <p:spPr>
            <a:xfrm>
              <a:off x="2895336" y="3695502"/>
              <a:ext cx="81258" cy="252685"/>
            </a:xfrm>
            <a:custGeom>
              <a:avLst/>
              <a:gdLst/>
              <a:ahLst/>
              <a:cxnLst/>
              <a:rect l="0" t="0" r="0" b="0"/>
              <a:pathLst>
                <a:path w="81258" h="252685">
                  <a:moveTo>
                    <a:pt x="0" y="0"/>
                  </a:moveTo>
                  <a:lnTo>
                    <a:pt x="38374" y="29309"/>
                  </a:lnTo>
                  <a:lnTo>
                    <a:pt x="59593" y="60677"/>
                  </a:lnTo>
                  <a:lnTo>
                    <a:pt x="78149" y="113198"/>
                  </a:lnTo>
                  <a:lnTo>
                    <a:pt x="81257" y="153513"/>
                  </a:lnTo>
                  <a:lnTo>
                    <a:pt x="69337" y="209989"/>
                  </a:lnTo>
                  <a:lnTo>
                    <a:pt x="52643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94151" y="3120749"/>
              <a:ext cx="395036" cy="582276"/>
            </a:xfrm>
            <a:custGeom>
              <a:avLst/>
              <a:gdLst/>
              <a:ahLst/>
              <a:cxnLst/>
              <a:rect l="0" t="0" r="0" b="0"/>
              <a:pathLst>
                <a:path w="395036" h="582276">
                  <a:moveTo>
                    <a:pt x="101268" y="37800"/>
                  </a:moveTo>
                  <a:lnTo>
                    <a:pt x="66940" y="98673"/>
                  </a:lnTo>
                  <a:lnTo>
                    <a:pt x="50933" y="124467"/>
                  </a:lnTo>
                  <a:lnTo>
                    <a:pt x="22977" y="173821"/>
                  </a:lnTo>
                  <a:lnTo>
                    <a:pt x="9540" y="190281"/>
                  </a:lnTo>
                  <a:lnTo>
                    <a:pt x="5021" y="190927"/>
                  </a:lnTo>
                  <a:lnTo>
                    <a:pt x="2009" y="186678"/>
                  </a:lnTo>
                  <a:lnTo>
                    <a:pt x="0" y="179166"/>
                  </a:lnTo>
                  <a:lnTo>
                    <a:pt x="2763" y="151826"/>
                  </a:lnTo>
                  <a:lnTo>
                    <a:pt x="22582" y="105080"/>
                  </a:lnTo>
                  <a:lnTo>
                    <a:pt x="64012" y="48781"/>
                  </a:lnTo>
                  <a:lnTo>
                    <a:pt x="105347" y="17525"/>
                  </a:lnTo>
                  <a:lnTo>
                    <a:pt x="132327" y="5392"/>
                  </a:lnTo>
                  <a:lnTo>
                    <a:pt x="163816" y="0"/>
                  </a:lnTo>
                  <a:lnTo>
                    <a:pt x="187949" y="3843"/>
                  </a:lnTo>
                  <a:lnTo>
                    <a:pt x="214689" y="19160"/>
                  </a:lnTo>
                  <a:lnTo>
                    <a:pt x="222505" y="25373"/>
                  </a:lnTo>
                  <a:lnTo>
                    <a:pt x="234310" y="44755"/>
                  </a:lnTo>
                  <a:lnTo>
                    <a:pt x="239096" y="56475"/>
                  </a:lnTo>
                  <a:lnTo>
                    <a:pt x="241293" y="81975"/>
                  </a:lnTo>
                  <a:lnTo>
                    <a:pt x="230149" y="141970"/>
                  </a:lnTo>
                  <a:lnTo>
                    <a:pt x="213770" y="184979"/>
                  </a:lnTo>
                  <a:lnTo>
                    <a:pt x="200402" y="204988"/>
                  </a:lnTo>
                  <a:lnTo>
                    <a:pt x="173145" y="228237"/>
                  </a:lnTo>
                  <a:lnTo>
                    <a:pt x="153101" y="238642"/>
                  </a:lnTo>
                  <a:lnTo>
                    <a:pt x="148692" y="238375"/>
                  </a:lnTo>
                  <a:lnTo>
                    <a:pt x="148092" y="234688"/>
                  </a:lnTo>
                  <a:lnTo>
                    <a:pt x="150032" y="228720"/>
                  </a:lnTo>
                  <a:lnTo>
                    <a:pt x="161546" y="218970"/>
                  </a:lnTo>
                  <a:lnTo>
                    <a:pt x="197533" y="203178"/>
                  </a:lnTo>
                  <a:lnTo>
                    <a:pt x="217752" y="202159"/>
                  </a:lnTo>
                  <a:lnTo>
                    <a:pt x="277048" y="214122"/>
                  </a:lnTo>
                  <a:lnTo>
                    <a:pt x="321734" y="230599"/>
                  </a:lnTo>
                  <a:lnTo>
                    <a:pt x="358767" y="256038"/>
                  </a:lnTo>
                  <a:lnTo>
                    <a:pt x="375786" y="282227"/>
                  </a:lnTo>
                  <a:lnTo>
                    <a:pt x="390847" y="330924"/>
                  </a:lnTo>
                  <a:lnTo>
                    <a:pt x="395035" y="385603"/>
                  </a:lnTo>
                  <a:lnTo>
                    <a:pt x="390273" y="441464"/>
                  </a:lnTo>
                  <a:lnTo>
                    <a:pt x="381352" y="477938"/>
                  </a:lnTo>
                  <a:lnTo>
                    <a:pt x="360121" y="510972"/>
                  </a:lnTo>
                  <a:lnTo>
                    <a:pt x="319597" y="552692"/>
                  </a:lnTo>
                  <a:lnTo>
                    <a:pt x="289960" y="571336"/>
                  </a:lnTo>
                  <a:lnTo>
                    <a:pt x="267020" y="579084"/>
                  </a:lnTo>
                  <a:lnTo>
                    <a:pt x="223559" y="582275"/>
                  </a:lnTo>
                  <a:lnTo>
                    <a:pt x="187415" y="575162"/>
                  </a:lnTo>
                  <a:lnTo>
                    <a:pt x="126003" y="541418"/>
                  </a:lnTo>
                  <a:lnTo>
                    <a:pt x="111797" y="532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727088" y="3663917"/>
              <a:ext cx="56769" cy="189514"/>
            </a:xfrm>
            <a:custGeom>
              <a:avLst/>
              <a:gdLst/>
              <a:ahLst/>
              <a:cxnLst/>
              <a:rect l="0" t="0" r="0" b="0"/>
              <a:pathLst>
                <a:path w="56769" h="189514">
                  <a:moveTo>
                    <a:pt x="42114" y="0"/>
                  </a:moveTo>
                  <a:lnTo>
                    <a:pt x="56768" y="58617"/>
                  </a:lnTo>
                  <a:lnTo>
                    <a:pt x="53501" y="118857"/>
                  </a:lnTo>
                  <a:lnTo>
                    <a:pt x="47954" y="144072"/>
                  </a:lnTo>
                  <a:lnTo>
                    <a:pt x="35351" y="163857"/>
                  </a:lnTo>
                  <a:lnTo>
                    <a:pt x="14764" y="18191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064456" y="3158741"/>
            <a:ext cx="608573" cy="715747"/>
            <a:chOff x="4064456" y="3158741"/>
            <a:chExt cx="608573" cy="715747"/>
          </a:xfrm>
        </p:grpSpPr>
        <p:sp>
          <p:nvSpPr>
            <p:cNvPr id="56" name="Freeform 55"/>
            <p:cNvSpPr/>
            <p:nvPr/>
          </p:nvSpPr>
          <p:spPr>
            <a:xfrm>
              <a:off x="4064456" y="3158741"/>
              <a:ext cx="383120" cy="534012"/>
            </a:xfrm>
            <a:custGeom>
              <a:avLst/>
              <a:gdLst/>
              <a:ahLst/>
              <a:cxnLst/>
              <a:rect l="0" t="0" r="0" b="0"/>
              <a:pathLst>
                <a:path w="383120" h="534012">
                  <a:moveTo>
                    <a:pt x="325927" y="10336"/>
                  </a:moveTo>
                  <a:lnTo>
                    <a:pt x="276996" y="10336"/>
                  </a:lnTo>
                  <a:lnTo>
                    <a:pt x="229150" y="10336"/>
                  </a:lnTo>
                  <a:lnTo>
                    <a:pt x="166171" y="4747"/>
                  </a:lnTo>
                  <a:lnTo>
                    <a:pt x="108670" y="783"/>
                  </a:lnTo>
                  <a:lnTo>
                    <a:pt x="52252" y="0"/>
                  </a:lnTo>
                  <a:lnTo>
                    <a:pt x="26479" y="2233"/>
                  </a:lnTo>
                  <a:lnTo>
                    <a:pt x="7226" y="11024"/>
                  </a:lnTo>
                  <a:lnTo>
                    <a:pt x="2325" y="18984"/>
                  </a:lnTo>
                  <a:lnTo>
                    <a:pt x="0" y="40306"/>
                  </a:lnTo>
                  <a:lnTo>
                    <a:pt x="11057" y="94351"/>
                  </a:lnTo>
                  <a:lnTo>
                    <a:pt x="22853" y="149735"/>
                  </a:lnTo>
                  <a:lnTo>
                    <a:pt x="29122" y="153572"/>
                  </a:lnTo>
                  <a:lnTo>
                    <a:pt x="45445" y="154715"/>
                  </a:lnTo>
                  <a:lnTo>
                    <a:pt x="74365" y="147612"/>
                  </a:lnTo>
                  <a:lnTo>
                    <a:pt x="106331" y="133549"/>
                  </a:lnTo>
                  <a:lnTo>
                    <a:pt x="143748" y="129512"/>
                  </a:lnTo>
                  <a:lnTo>
                    <a:pt x="178752" y="136375"/>
                  </a:lnTo>
                  <a:lnTo>
                    <a:pt x="240111" y="160050"/>
                  </a:lnTo>
                  <a:lnTo>
                    <a:pt x="267225" y="177008"/>
                  </a:lnTo>
                  <a:lnTo>
                    <a:pt x="320730" y="232202"/>
                  </a:lnTo>
                  <a:lnTo>
                    <a:pt x="358794" y="294673"/>
                  </a:lnTo>
                  <a:lnTo>
                    <a:pt x="378276" y="355591"/>
                  </a:lnTo>
                  <a:lnTo>
                    <a:pt x="383119" y="377862"/>
                  </a:lnTo>
                  <a:lnTo>
                    <a:pt x="376695" y="420756"/>
                  </a:lnTo>
                  <a:lnTo>
                    <a:pt x="364366" y="452476"/>
                  </a:lnTo>
                  <a:lnTo>
                    <a:pt x="339239" y="489047"/>
                  </a:lnTo>
                  <a:lnTo>
                    <a:pt x="303340" y="517631"/>
                  </a:lnTo>
                  <a:lnTo>
                    <a:pt x="283133" y="527479"/>
                  </a:lnTo>
                  <a:lnTo>
                    <a:pt x="240848" y="534011"/>
                  </a:lnTo>
                  <a:lnTo>
                    <a:pt x="190968" y="527813"/>
                  </a:lnTo>
                  <a:lnTo>
                    <a:pt x="159207" y="517472"/>
                  </a:lnTo>
                  <a:lnTo>
                    <a:pt x="125886" y="494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611482" y="3621803"/>
              <a:ext cx="61547" cy="252685"/>
            </a:xfrm>
            <a:custGeom>
              <a:avLst/>
              <a:gdLst/>
              <a:ahLst/>
              <a:cxnLst/>
              <a:rect l="0" t="0" r="0" b="0"/>
              <a:pathLst>
                <a:path w="61547" h="252685">
                  <a:moveTo>
                    <a:pt x="0" y="0"/>
                  </a:moveTo>
                  <a:lnTo>
                    <a:pt x="25193" y="53875"/>
                  </a:lnTo>
                  <a:lnTo>
                    <a:pt x="54945" y="117092"/>
                  </a:lnTo>
                  <a:lnTo>
                    <a:pt x="61546" y="169402"/>
                  </a:lnTo>
                  <a:lnTo>
                    <a:pt x="59570" y="207731"/>
                  </a:lnTo>
                  <a:lnTo>
                    <a:pt x="5264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916808" y="3167449"/>
            <a:ext cx="628524" cy="780738"/>
            <a:chOff x="4916808" y="3167449"/>
            <a:chExt cx="628524" cy="780738"/>
          </a:xfrm>
        </p:grpSpPr>
        <p:sp>
          <p:nvSpPr>
            <p:cNvPr id="59" name="Freeform 58"/>
            <p:cNvSpPr/>
            <p:nvPr/>
          </p:nvSpPr>
          <p:spPr>
            <a:xfrm>
              <a:off x="4916808" y="3167449"/>
              <a:ext cx="461122" cy="559640"/>
            </a:xfrm>
            <a:custGeom>
              <a:avLst/>
              <a:gdLst/>
              <a:ahLst/>
              <a:cxnLst/>
              <a:rect l="0" t="0" r="0" b="0"/>
              <a:pathLst>
                <a:path w="461122" h="559640">
                  <a:moveTo>
                    <a:pt x="0" y="33214"/>
                  </a:moveTo>
                  <a:lnTo>
                    <a:pt x="61111" y="51172"/>
                  </a:lnTo>
                  <a:lnTo>
                    <a:pt x="111117" y="61761"/>
                  </a:lnTo>
                  <a:lnTo>
                    <a:pt x="171038" y="64199"/>
                  </a:lnTo>
                  <a:lnTo>
                    <a:pt x="219394" y="64622"/>
                  </a:lnTo>
                  <a:lnTo>
                    <a:pt x="279730" y="63595"/>
                  </a:lnTo>
                  <a:lnTo>
                    <a:pt x="333589" y="53340"/>
                  </a:lnTo>
                  <a:lnTo>
                    <a:pt x="396352" y="28195"/>
                  </a:lnTo>
                  <a:lnTo>
                    <a:pt x="452234" y="0"/>
                  </a:lnTo>
                  <a:lnTo>
                    <a:pt x="458247" y="543"/>
                  </a:lnTo>
                  <a:lnTo>
                    <a:pt x="461086" y="4414"/>
                  </a:lnTo>
                  <a:lnTo>
                    <a:pt x="461121" y="18074"/>
                  </a:lnTo>
                  <a:lnTo>
                    <a:pt x="444041" y="77017"/>
                  </a:lnTo>
                  <a:lnTo>
                    <a:pt x="423237" y="128997"/>
                  </a:lnTo>
                  <a:lnTo>
                    <a:pt x="395463" y="192230"/>
                  </a:lnTo>
                  <a:lnTo>
                    <a:pt x="368278" y="252794"/>
                  </a:lnTo>
                  <a:lnTo>
                    <a:pt x="340378" y="310165"/>
                  </a:lnTo>
                  <a:lnTo>
                    <a:pt x="320742" y="365387"/>
                  </a:lnTo>
                  <a:lnTo>
                    <a:pt x="296409" y="422144"/>
                  </a:lnTo>
                  <a:lnTo>
                    <a:pt x="274415" y="475329"/>
                  </a:lnTo>
                  <a:lnTo>
                    <a:pt x="252743" y="535455"/>
                  </a:lnTo>
                  <a:lnTo>
                    <a:pt x="242155" y="559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474818" y="3653388"/>
              <a:ext cx="70514" cy="294799"/>
            </a:xfrm>
            <a:custGeom>
              <a:avLst/>
              <a:gdLst/>
              <a:ahLst/>
              <a:cxnLst/>
              <a:rect l="0" t="0" r="0" b="0"/>
              <a:pathLst>
                <a:path w="70514" h="294799">
                  <a:moveTo>
                    <a:pt x="0" y="0"/>
                  </a:moveTo>
                  <a:lnTo>
                    <a:pt x="39543" y="55660"/>
                  </a:lnTo>
                  <a:lnTo>
                    <a:pt x="62945" y="116079"/>
                  </a:lnTo>
                  <a:lnTo>
                    <a:pt x="70513" y="150598"/>
                  </a:lnTo>
                  <a:lnTo>
                    <a:pt x="69636" y="187341"/>
                  </a:lnTo>
                  <a:lnTo>
                    <a:pt x="55617" y="241869"/>
                  </a:lnTo>
                  <a:lnTo>
                    <a:pt x="4211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003439" y="3179606"/>
            <a:ext cx="1748538" cy="736996"/>
            <a:chOff x="6003439" y="3179606"/>
            <a:chExt cx="1748538" cy="736996"/>
          </a:xfrm>
        </p:grpSpPr>
        <p:sp>
          <p:nvSpPr>
            <p:cNvPr id="62" name="Freeform 61"/>
            <p:cNvSpPr/>
            <p:nvPr/>
          </p:nvSpPr>
          <p:spPr>
            <a:xfrm>
              <a:off x="6003439" y="3179606"/>
              <a:ext cx="18862" cy="589597"/>
            </a:xfrm>
            <a:custGeom>
              <a:avLst/>
              <a:gdLst/>
              <a:ahLst/>
              <a:cxnLst/>
              <a:rect l="0" t="0" r="0" b="0"/>
              <a:pathLst>
                <a:path w="18862" h="589597">
                  <a:moveTo>
                    <a:pt x="8333" y="0"/>
                  </a:moveTo>
                  <a:lnTo>
                    <a:pt x="0" y="37478"/>
                  </a:lnTo>
                  <a:lnTo>
                    <a:pt x="3827" y="94490"/>
                  </a:lnTo>
                  <a:lnTo>
                    <a:pt x="6998" y="144850"/>
                  </a:lnTo>
                  <a:lnTo>
                    <a:pt x="7937" y="196816"/>
                  </a:lnTo>
                  <a:lnTo>
                    <a:pt x="8216" y="254848"/>
                  </a:lnTo>
                  <a:lnTo>
                    <a:pt x="8298" y="316496"/>
                  </a:lnTo>
                  <a:lnTo>
                    <a:pt x="11437" y="361373"/>
                  </a:lnTo>
                  <a:lnTo>
                    <a:pt x="15561" y="407445"/>
                  </a:lnTo>
                  <a:lnTo>
                    <a:pt x="17394" y="451318"/>
                  </a:lnTo>
                  <a:lnTo>
                    <a:pt x="18426" y="509890"/>
                  </a:lnTo>
                  <a:lnTo>
                    <a:pt x="18775" y="568999"/>
                  </a:lnTo>
                  <a:lnTo>
                    <a:pt x="18861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296041" y="3200663"/>
              <a:ext cx="42115" cy="515897"/>
            </a:xfrm>
            <a:custGeom>
              <a:avLst/>
              <a:gdLst/>
              <a:ahLst/>
              <a:cxnLst/>
              <a:rect l="0" t="0" r="0" b="0"/>
              <a:pathLst>
                <a:path w="42115" h="515897">
                  <a:moveTo>
                    <a:pt x="0" y="0"/>
                  </a:moveTo>
                  <a:lnTo>
                    <a:pt x="5589" y="58617"/>
                  </a:lnTo>
                  <a:lnTo>
                    <a:pt x="9065" y="104586"/>
                  </a:lnTo>
                  <a:lnTo>
                    <a:pt x="15684" y="160839"/>
                  </a:lnTo>
                  <a:lnTo>
                    <a:pt x="19465" y="216372"/>
                  </a:lnTo>
                  <a:lnTo>
                    <a:pt x="26175" y="275460"/>
                  </a:lnTo>
                  <a:lnTo>
                    <a:pt x="29983" y="337421"/>
                  </a:lnTo>
                  <a:lnTo>
                    <a:pt x="36700" y="394644"/>
                  </a:lnTo>
                  <a:lnTo>
                    <a:pt x="41045" y="457977"/>
                  </a:lnTo>
                  <a:lnTo>
                    <a:pt x="42114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538197" y="3663917"/>
              <a:ext cx="92906" cy="252685"/>
            </a:xfrm>
            <a:custGeom>
              <a:avLst/>
              <a:gdLst/>
              <a:ahLst/>
              <a:cxnLst/>
              <a:rect l="0" t="0" r="0" b="0"/>
              <a:pathLst>
                <a:path w="92906" h="252685">
                  <a:moveTo>
                    <a:pt x="0" y="0"/>
                  </a:moveTo>
                  <a:lnTo>
                    <a:pt x="38373" y="29308"/>
                  </a:lnTo>
                  <a:lnTo>
                    <a:pt x="73669" y="77905"/>
                  </a:lnTo>
                  <a:lnTo>
                    <a:pt x="85383" y="103645"/>
                  </a:lnTo>
                  <a:lnTo>
                    <a:pt x="92905" y="158296"/>
                  </a:lnTo>
                  <a:lnTo>
                    <a:pt x="91593" y="183827"/>
                  </a:lnTo>
                  <a:lnTo>
                    <a:pt x="83212" y="202974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948808" y="3179606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5589" y="164567"/>
                  </a:lnTo>
                  <a:lnTo>
                    <a:pt x="9065" y="215656"/>
                  </a:lnTo>
                  <a:lnTo>
                    <a:pt x="10095" y="275248"/>
                  </a:lnTo>
                  <a:lnTo>
                    <a:pt x="17678" y="334220"/>
                  </a:lnTo>
                  <a:lnTo>
                    <a:pt x="20389" y="389716"/>
                  </a:lnTo>
                  <a:lnTo>
                    <a:pt x="20925" y="445738"/>
                  </a:lnTo>
                  <a:lnTo>
                    <a:pt x="21057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134717" y="3190134"/>
              <a:ext cx="399473" cy="530347"/>
            </a:xfrm>
            <a:custGeom>
              <a:avLst/>
              <a:gdLst/>
              <a:ahLst/>
              <a:cxnLst/>
              <a:rect l="0" t="0" r="0" b="0"/>
              <a:pathLst>
                <a:path w="399473" h="530347">
                  <a:moveTo>
                    <a:pt x="77304" y="0"/>
                  </a:moveTo>
                  <a:lnTo>
                    <a:pt x="42557" y="37087"/>
                  </a:lnTo>
                  <a:lnTo>
                    <a:pt x="6025" y="97274"/>
                  </a:lnTo>
                  <a:lnTo>
                    <a:pt x="1708" y="106963"/>
                  </a:lnTo>
                  <a:lnTo>
                    <a:pt x="0" y="108744"/>
                  </a:lnTo>
                  <a:lnTo>
                    <a:pt x="1223" y="98243"/>
                  </a:lnTo>
                  <a:lnTo>
                    <a:pt x="14077" y="71613"/>
                  </a:lnTo>
                  <a:lnTo>
                    <a:pt x="29316" y="57955"/>
                  </a:lnTo>
                  <a:lnTo>
                    <a:pt x="89568" y="19322"/>
                  </a:lnTo>
                  <a:lnTo>
                    <a:pt x="138694" y="5030"/>
                  </a:lnTo>
                  <a:lnTo>
                    <a:pt x="165809" y="2236"/>
                  </a:lnTo>
                  <a:lnTo>
                    <a:pt x="187219" y="7233"/>
                  </a:lnTo>
                  <a:lnTo>
                    <a:pt x="204534" y="18423"/>
                  </a:lnTo>
                  <a:lnTo>
                    <a:pt x="226266" y="44453"/>
                  </a:lnTo>
                  <a:lnTo>
                    <a:pt x="236316" y="64211"/>
                  </a:lnTo>
                  <a:lnTo>
                    <a:pt x="238443" y="84690"/>
                  </a:lnTo>
                  <a:lnTo>
                    <a:pt x="234319" y="105491"/>
                  </a:lnTo>
                  <a:lnTo>
                    <a:pt x="218843" y="135762"/>
                  </a:lnTo>
                  <a:lnTo>
                    <a:pt x="171922" y="197577"/>
                  </a:lnTo>
                  <a:lnTo>
                    <a:pt x="156791" y="211814"/>
                  </a:lnTo>
                  <a:lnTo>
                    <a:pt x="138367" y="222042"/>
                  </a:lnTo>
                  <a:lnTo>
                    <a:pt x="133220" y="221727"/>
                  </a:lnTo>
                  <a:lnTo>
                    <a:pt x="130959" y="218009"/>
                  </a:lnTo>
                  <a:lnTo>
                    <a:pt x="130621" y="212020"/>
                  </a:lnTo>
                  <a:lnTo>
                    <a:pt x="133905" y="206857"/>
                  </a:lnTo>
                  <a:lnTo>
                    <a:pt x="146914" y="198002"/>
                  </a:lnTo>
                  <a:lnTo>
                    <a:pt x="192266" y="191190"/>
                  </a:lnTo>
                  <a:lnTo>
                    <a:pt x="243165" y="192964"/>
                  </a:lnTo>
                  <a:lnTo>
                    <a:pt x="298061" y="208685"/>
                  </a:lnTo>
                  <a:lnTo>
                    <a:pt x="337330" y="232641"/>
                  </a:lnTo>
                  <a:lnTo>
                    <a:pt x="367963" y="265493"/>
                  </a:lnTo>
                  <a:lnTo>
                    <a:pt x="389462" y="301063"/>
                  </a:lnTo>
                  <a:lnTo>
                    <a:pt x="399472" y="346828"/>
                  </a:lnTo>
                  <a:lnTo>
                    <a:pt x="396849" y="397432"/>
                  </a:lnTo>
                  <a:lnTo>
                    <a:pt x="385482" y="450122"/>
                  </a:lnTo>
                  <a:lnTo>
                    <a:pt x="378828" y="472626"/>
                  </a:lnTo>
                  <a:lnTo>
                    <a:pt x="365732" y="491206"/>
                  </a:lnTo>
                  <a:lnTo>
                    <a:pt x="347044" y="506093"/>
                  </a:lnTo>
                  <a:lnTo>
                    <a:pt x="288964" y="529106"/>
                  </a:lnTo>
                  <a:lnTo>
                    <a:pt x="267302" y="530346"/>
                  </a:lnTo>
                  <a:lnTo>
                    <a:pt x="208172" y="518536"/>
                  </a:lnTo>
                  <a:lnTo>
                    <a:pt x="17206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696331" y="3727088"/>
              <a:ext cx="55646" cy="189514"/>
            </a:xfrm>
            <a:custGeom>
              <a:avLst/>
              <a:gdLst/>
              <a:ahLst/>
              <a:cxnLst/>
              <a:rect l="0" t="0" r="0" b="0"/>
              <a:pathLst>
                <a:path w="55646" h="189514">
                  <a:moveTo>
                    <a:pt x="0" y="0"/>
                  </a:moveTo>
                  <a:lnTo>
                    <a:pt x="34747" y="37086"/>
                  </a:lnTo>
                  <a:lnTo>
                    <a:pt x="55645" y="84952"/>
                  </a:lnTo>
                  <a:lnTo>
                    <a:pt x="55352" y="121617"/>
                  </a:lnTo>
                  <a:lnTo>
                    <a:pt x="42267" y="156527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8161072" y="3179606"/>
            <a:ext cx="676894" cy="694882"/>
            <a:chOff x="8161072" y="3179606"/>
            <a:chExt cx="676894" cy="694882"/>
          </a:xfrm>
        </p:grpSpPr>
        <p:sp>
          <p:nvSpPr>
            <p:cNvPr id="69" name="Freeform 68"/>
            <p:cNvSpPr/>
            <p:nvPr/>
          </p:nvSpPr>
          <p:spPr>
            <a:xfrm>
              <a:off x="8161072" y="3179606"/>
              <a:ext cx="30100" cy="505369"/>
            </a:xfrm>
            <a:custGeom>
              <a:avLst/>
              <a:gdLst/>
              <a:ahLst/>
              <a:cxnLst/>
              <a:rect l="0" t="0" r="0" b="0"/>
              <a:pathLst>
                <a:path w="30100" h="505369">
                  <a:moveTo>
                    <a:pt x="30099" y="0"/>
                  </a:moveTo>
                  <a:lnTo>
                    <a:pt x="22863" y="27556"/>
                  </a:lnTo>
                  <a:lnTo>
                    <a:pt x="17101" y="86898"/>
                  </a:lnTo>
                  <a:lnTo>
                    <a:pt x="11430" y="140781"/>
                  </a:lnTo>
                  <a:lnTo>
                    <a:pt x="6631" y="194961"/>
                  </a:lnTo>
                  <a:lnTo>
                    <a:pt x="117" y="255190"/>
                  </a:lnTo>
                  <a:lnTo>
                    <a:pt x="0" y="310977"/>
                  </a:lnTo>
                  <a:lnTo>
                    <a:pt x="6910" y="366364"/>
                  </a:lnTo>
                  <a:lnTo>
                    <a:pt x="14209" y="427087"/>
                  </a:lnTo>
                  <a:lnTo>
                    <a:pt x="17341" y="477773"/>
                  </a:lnTo>
                  <a:lnTo>
                    <a:pt x="9042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359626" y="3216172"/>
              <a:ext cx="287502" cy="458274"/>
            </a:xfrm>
            <a:custGeom>
              <a:avLst/>
              <a:gdLst/>
              <a:ahLst/>
              <a:cxnLst/>
              <a:rect l="0" t="0" r="0" b="0"/>
              <a:pathLst>
                <a:path w="287502" h="458274">
                  <a:moveTo>
                    <a:pt x="0" y="26605"/>
                  </a:moveTo>
                  <a:lnTo>
                    <a:pt x="37479" y="18272"/>
                  </a:lnTo>
                  <a:lnTo>
                    <a:pt x="94492" y="10921"/>
                  </a:lnTo>
                  <a:lnTo>
                    <a:pt x="153672" y="6609"/>
                  </a:lnTo>
                  <a:lnTo>
                    <a:pt x="213543" y="5758"/>
                  </a:lnTo>
                  <a:lnTo>
                    <a:pt x="270169" y="0"/>
                  </a:lnTo>
                  <a:lnTo>
                    <a:pt x="278379" y="4189"/>
                  </a:lnTo>
                  <a:lnTo>
                    <a:pt x="283852" y="12831"/>
                  </a:lnTo>
                  <a:lnTo>
                    <a:pt x="287501" y="24441"/>
                  </a:lnTo>
                  <a:lnTo>
                    <a:pt x="285316" y="46700"/>
                  </a:lnTo>
                  <a:lnTo>
                    <a:pt x="265690" y="108583"/>
                  </a:lnTo>
                  <a:lnTo>
                    <a:pt x="244379" y="166844"/>
                  </a:lnTo>
                  <a:lnTo>
                    <a:pt x="222967" y="228741"/>
                  </a:lnTo>
                  <a:lnTo>
                    <a:pt x="203066" y="277440"/>
                  </a:lnTo>
                  <a:lnTo>
                    <a:pt x="176549" y="337892"/>
                  </a:lnTo>
                  <a:lnTo>
                    <a:pt x="158833" y="391774"/>
                  </a:lnTo>
                  <a:lnTo>
                    <a:pt x="140070" y="448622"/>
                  </a:lnTo>
                  <a:lnTo>
                    <a:pt x="136871" y="4582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738653" y="3600746"/>
              <a:ext cx="99313" cy="273742"/>
            </a:xfrm>
            <a:custGeom>
              <a:avLst/>
              <a:gdLst/>
              <a:ahLst/>
              <a:cxnLst/>
              <a:rect l="0" t="0" r="0" b="0"/>
              <a:pathLst>
                <a:path w="99313" h="273742">
                  <a:moveTo>
                    <a:pt x="0" y="0"/>
                  </a:moveTo>
                  <a:lnTo>
                    <a:pt x="38373" y="29308"/>
                  </a:lnTo>
                  <a:lnTo>
                    <a:pt x="65465" y="64801"/>
                  </a:lnTo>
                  <a:lnTo>
                    <a:pt x="87115" y="121617"/>
                  </a:lnTo>
                  <a:lnTo>
                    <a:pt x="99312" y="168692"/>
                  </a:lnTo>
                  <a:lnTo>
                    <a:pt x="97561" y="194687"/>
                  </a:lnTo>
                  <a:lnTo>
                    <a:pt x="84410" y="230040"/>
                  </a:lnTo>
                  <a:lnTo>
                    <a:pt x="52642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210777" y="4161607"/>
            <a:ext cx="565876" cy="618332"/>
            <a:chOff x="1210777" y="4161607"/>
            <a:chExt cx="565876" cy="618332"/>
          </a:xfrm>
        </p:grpSpPr>
        <p:sp>
          <p:nvSpPr>
            <p:cNvPr id="73" name="Freeform 72"/>
            <p:cNvSpPr/>
            <p:nvPr/>
          </p:nvSpPr>
          <p:spPr>
            <a:xfrm>
              <a:off x="1210777" y="4169285"/>
              <a:ext cx="10529" cy="452726"/>
            </a:xfrm>
            <a:custGeom>
              <a:avLst/>
              <a:gdLst/>
              <a:ahLst/>
              <a:cxnLst/>
              <a:rect l="0" t="0" r="0" b="0"/>
              <a:pathLst>
                <a:path w="10529" h="452726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7235" y="170831"/>
                  </a:lnTo>
                  <a:lnTo>
                    <a:pt x="9553" y="231811"/>
                  </a:lnTo>
                  <a:lnTo>
                    <a:pt x="10239" y="293682"/>
                  </a:lnTo>
                  <a:lnTo>
                    <a:pt x="10443" y="348409"/>
                  </a:lnTo>
                  <a:lnTo>
                    <a:pt x="10511" y="409416"/>
                  </a:lnTo>
                  <a:lnTo>
                    <a:pt x="10528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339389" y="4161607"/>
              <a:ext cx="218829" cy="481461"/>
            </a:xfrm>
            <a:custGeom>
              <a:avLst/>
              <a:gdLst/>
              <a:ahLst/>
              <a:cxnLst/>
              <a:rect l="0" t="0" r="0" b="0"/>
              <a:pathLst>
                <a:path w="218829" h="481461">
                  <a:moveTo>
                    <a:pt x="218828" y="165605"/>
                  </a:moveTo>
                  <a:lnTo>
                    <a:pt x="209763" y="106988"/>
                  </a:lnTo>
                  <a:lnTo>
                    <a:pt x="202711" y="86521"/>
                  </a:lnTo>
                  <a:lnTo>
                    <a:pt x="167905" y="23480"/>
                  </a:lnTo>
                  <a:lnTo>
                    <a:pt x="142518" y="6771"/>
                  </a:lnTo>
                  <a:lnTo>
                    <a:pt x="107181" y="0"/>
                  </a:lnTo>
                  <a:lnTo>
                    <a:pt x="86929" y="4655"/>
                  </a:lnTo>
                  <a:lnTo>
                    <a:pt x="54864" y="26708"/>
                  </a:lnTo>
                  <a:lnTo>
                    <a:pt x="27170" y="54764"/>
                  </a:lnTo>
                  <a:lnTo>
                    <a:pt x="5391" y="103089"/>
                  </a:lnTo>
                  <a:lnTo>
                    <a:pt x="0" y="145392"/>
                  </a:lnTo>
                  <a:lnTo>
                    <a:pt x="3991" y="183793"/>
                  </a:lnTo>
                  <a:lnTo>
                    <a:pt x="12601" y="203325"/>
                  </a:lnTo>
                  <a:lnTo>
                    <a:pt x="25396" y="219804"/>
                  </a:lnTo>
                  <a:lnTo>
                    <a:pt x="42781" y="234927"/>
                  </a:lnTo>
                  <a:lnTo>
                    <a:pt x="52331" y="238725"/>
                  </a:lnTo>
                  <a:lnTo>
                    <a:pt x="72300" y="239827"/>
                  </a:lnTo>
                  <a:lnTo>
                    <a:pt x="103273" y="228281"/>
                  </a:lnTo>
                  <a:lnTo>
                    <a:pt x="160619" y="189820"/>
                  </a:lnTo>
                  <a:lnTo>
                    <a:pt x="177535" y="163422"/>
                  </a:lnTo>
                  <a:lnTo>
                    <a:pt x="181940" y="160640"/>
                  </a:lnTo>
                  <a:lnTo>
                    <a:pt x="186048" y="162295"/>
                  </a:lnTo>
                  <a:lnTo>
                    <a:pt x="189956" y="166908"/>
                  </a:lnTo>
                  <a:lnTo>
                    <a:pt x="195455" y="201346"/>
                  </a:lnTo>
                  <a:lnTo>
                    <a:pt x="196144" y="264215"/>
                  </a:lnTo>
                  <a:lnTo>
                    <a:pt x="189348" y="326027"/>
                  </a:lnTo>
                  <a:lnTo>
                    <a:pt x="187867" y="376914"/>
                  </a:lnTo>
                  <a:lnTo>
                    <a:pt x="187428" y="425917"/>
                  </a:lnTo>
                  <a:lnTo>
                    <a:pt x="190417" y="460713"/>
                  </a:lnTo>
                  <a:lnTo>
                    <a:pt x="197771" y="481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705616" y="4569367"/>
              <a:ext cx="71037" cy="210572"/>
            </a:xfrm>
            <a:custGeom>
              <a:avLst/>
              <a:gdLst/>
              <a:ahLst/>
              <a:cxnLst/>
              <a:rect l="0" t="0" r="0" b="0"/>
              <a:pathLst>
                <a:path w="71037" h="210572">
                  <a:moveTo>
                    <a:pt x="0" y="0"/>
                  </a:moveTo>
                  <a:lnTo>
                    <a:pt x="49498" y="55088"/>
                  </a:lnTo>
                  <a:lnTo>
                    <a:pt x="64709" y="84953"/>
                  </a:lnTo>
                  <a:lnTo>
                    <a:pt x="71036" y="127207"/>
                  </a:lnTo>
                  <a:lnTo>
                    <a:pt x="66277" y="153633"/>
                  </a:lnTo>
                  <a:lnTo>
                    <a:pt x="42114" y="210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102274" y="4112888"/>
            <a:ext cx="854570" cy="656522"/>
            <a:chOff x="2102274" y="4112888"/>
            <a:chExt cx="854570" cy="656522"/>
          </a:xfrm>
        </p:grpSpPr>
        <p:sp>
          <p:nvSpPr>
            <p:cNvPr id="77" name="Freeform 76"/>
            <p:cNvSpPr/>
            <p:nvPr/>
          </p:nvSpPr>
          <p:spPr>
            <a:xfrm>
              <a:off x="2102274" y="4112888"/>
              <a:ext cx="319281" cy="470269"/>
            </a:xfrm>
            <a:custGeom>
              <a:avLst/>
              <a:gdLst/>
              <a:ahLst/>
              <a:cxnLst/>
              <a:rect l="0" t="0" r="0" b="0"/>
              <a:pathLst>
                <a:path w="319281" h="470269">
                  <a:moveTo>
                    <a:pt x="66596" y="14283"/>
                  </a:moveTo>
                  <a:lnTo>
                    <a:pt x="47468" y="68158"/>
                  </a:lnTo>
                  <a:lnTo>
                    <a:pt x="16793" y="119730"/>
                  </a:lnTo>
                  <a:lnTo>
                    <a:pt x="11167" y="123185"/>
                  </a:lnTo>
                  <a:lnTo>
                    <a:pt x="6247" y="121980"/>
                  </a:lnTo>
                  <a:lnTo>
                    <a:pt x="1797" y="117666"/>
                  </a:lnTo>
                  <a:lnTo>
                    <a:pt x="0" y="111281"/>
                  </a:lnTo>
                  <a:lnTo>
                    <a:pt x="1123" y="94828"/>
                  </a:lnTo>
                  <a:lnTo>
                    <a:pt x="26027" y="45383"/>
                  </a:lnTo>
                  <a:lnTo>
                    <a:pt x="40377" y="26935"/>
                  </a:lnTo>
                  <a:lnTo>
                    <a:pt x="68186" y="9973"/>
                  </a:lnTo>
                  <a:lnTo>
                    <a:pt x="88360" y="1449"/>
                  </a:lnTo>
                  <a:lnTo>
                    <a:pt x="109024" y="0"/>
                  </a:lnTo>
                  <a:lnTo>
                    <a:pt x="150886" y="8602"/>
                  </a:lnTo>
                  <a:lnTo>
                    <a:pt x="176839" y="23778"/>
                  </a:lnTo>
                  <a:lnTo>
                    <a:pt x="199346" y="48681"/>
                  </a:lnTo>
                  <a:lnTo>
                    <a:pt x="227363" y="109286"/>
                  </a:lnTo>
                  <a:lnTo>
                    <a:pt x="240769" y="160777"/>
                  </a:lnTo>
                  <a:lnTo>
                    <a:pt x="244630" y="222941"/>
                  </a:lnTo>
                  <a:lnTo>
                    <a:pt x="239803" y="280627"/>
                  </a:lnTo>
                  <a:lnTo>
                    <a:pt x="226415" y="337082"/>
                  </a:lnTo>
                  <a:lnTo>
                    <a:pt x="202454" y="390175"/>
                  </a:lnTo>
                  <a:lnTo>
                    <a:pt x="187809" y="411803"/>
                  </a:lnTo>
                  <a:lnTo>
                    <a:pt x="136552" y="458286"/>
                  </a:lnTo>
                  <a:lnTo>
                    <a:pt x="117575" y="468201"/>
                  </a:lnTo>
                  <a:lnTo>
                    <a:pt x="94323" y="470268"/>
                  </a:lnTo>
                  <a:lnTo>
                    <a:pt x="70730" y="466117"/>
                  </a:lnTo>
                  <a:lnTo>
                    <a:pt x="52446" y="456474"/>
                  </a:lnTo>
                  <a:lnTo>
                    <a:pt x="39640" y="438150"/>
                  </a:lnTo>
                  <a:lnTo>
                    <a:pt x="32389" y="415577"/>
                  </a:lnTo>
                  <a:lnTo>
                    <a:pt x="33066" y="393847"/>
                  </a:lnTo>
                  <a:lnTo>
                    <a:pt x="40385" y="375611"/>
                  </a:lnTo>
                  <a:lnTo>
                    <a:pt x="45613" y="367472"/>
                  </a:lnTo>
                  <a:lnTo>
                    <a:pt x="60780" y="355309"/>
                  </a:lnTo>
                  <a:lnTo>
                    <a:pt x="80389" y="347174"/>
                  </a:lnTo>
                  <a:lnTo>
                    <a:pt x="104702" y="343558"/>
                  </a:lnTo>
                  <a:lnTo>
                    <a:pt x="157268" y="356879"/>
                  </a:lnTo>
                  <a:lnTo>
                    <a:pt x="213457" y="381174"/>
                  </a:lnTo>
                  <a:lnTo>
                    <a:pt x="266567" y="403163"/>
                  </a:lnTo>
                  <a:lnTo>
                    <a:pt x="319280" y="4143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483507" y="4193078"/>
              <a:ext cx="293728" cy="432067"/>
            </a:xfrm>
            <a:custGeom>
              <a:avLst/>
              <a:gdLst/>
              <a:ahLst/>
              <a:cxnLst/>
              <a:rect l="0" t="0" r="0" b="0"/>
              <a:pathLst>
                <a:path w="293728" h="432067">
                  <a:moveTo>
                    <a:pt x="74918" y="28849"/>
                  </a:moveTo>
                  <a:lnTo>
                    <a:pt x="25419" y="83936"/>
                  </a:lnTo>
                  <a:lnTo>
                    <a:pt x="4619" y="108212"/>
                  </a:lnTo>
                  <a:lnTo>
                    <a:pt x="1146" y="108664"/>
                  </a:lnTo>
                  <a:lnTo>
                    <a:pt x="0" y="104286"/>
                  </a:lnTo>
                  <a:lnTo>
                    <a:pt x="6567" y="69226"/>
                  </a:lnTo>
                  <a:lnTo>
                    <a:pt x="21390" y="44452"/>
                  </a:lnTo>
                  <a:lnTo>
                    <a:pt x="40600" y="22294"/>
                  </a:lnTo>
                  <a:lnTo>
                    <a:pt x="66699" y="6500"/>
                  </a:lnTo>
                  <a:lnTo>
                    <a:pt x="102248" y="0"/>
                  </a:lnTo>
                  <a:lnTo>
                    <a:pt x="122549" y="4719"/>
                  </a:lnTo>
                  <a:lnTo>
                    <a:pt x="139371" y="15785"/>
                  </a:lnTo>
                  <a:lnTo>
                    <a:pt x="154646" y="32402"/>
                  </a:lnTo>
                  <a:lnTo>
                    <a:pt x="162995" y="54605"/>
                  </a:lnTo>
                  <a:lnTo>
                    <a:pt x="168354" y="106986"/>
                  </a:lnTo>
                  <a:lnTo>
                    <a:pt x="162848" y="131427"/>
                  </a:lnTo>
                  <a:lnTo>
                    <a:pt x="145839" y="175713"/>
                  </a:lnTo>
                  <a:lnTo>
                    <a:pt x="132175" y="190828"/>
                  </a:lnTo>
                  <a:lnTo>
                    <a:pt x="123617" y="196497"/>
                  </a:lnTo>
                  <a:lnTo>
                    <a:pt x="119082" y="196766"/>
                  </a:lnTo>
                  <a:lnTo>
                    <a:pt x="117229" y="193436"/>
                  </a:lnTo>
                  <a:lnTo>
                    <a:pt x="117163" y="187707"/>
                  </a:lnTo>
                  <a:lnTo>
                    <a:pt x="121799" y="183887"/>
                  </a:lnTo>
                  <a:lnTo>
                    <a:pt x="139427" y="179643"/>
                  </a:lnTo>
                  <a:lnTo>
                    <a:pt x="194027" y="188148"/>
                  </a:lnTo>
                  <a:lnTo>
                    <a:pt x="217932" y="195575"/>
                  </a:lnTo>
                  <a:lnTo>
                    <a:pt x="252343" y="219407"/>
                  </a:lnTo>
                  <a:lnTo>
                    <a:pt x="266077" y="234034"/>
                  </a:lnTo>
                  <a:lnTo>
                    <a:pt x="288289" y="282210"/>
                  </a:lnTo>
                  <a:lnTo>
                    <a:pt x="293727" y="318908"/>
                  </a:lnTo>
                  <a:lnTo>
                    <a:pt x="289748" y="353828"/>
                  </a:lnTo>
                  <a:lnTo>
                    <a:pt x="275571" y="386402"/>
                  </a:lnTo>
                  <a:lnTo>
                    <a:pt x="260023" y="401451"/>
                  </a:lnTo>
                  <a:lnTo>
                    <a:pt x="221446" y="420644"/>
                  </a:lnTo>
                  <a:lnTo>
                    <a:pt x="179295" y="432066"/>
                  </a:lnTo>
                  <a:lnTo>
                    <a:pt x="149773" y="429935"/>
                  </a:lnTo>
                  <a:lnTo>
                    <a:pt x="106503" y="4184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895336" y="4558839"/>
              <a:ext cx="61508" cy="210571"/>
            </a:xfrm>
            <a:custGeom>
              <a:avLst/>
              <a:gdLst/>
              <a:ahLst/>
              <a:cxnLst/>
              <a:rect l="0" t="0" r="0" b="0"/>
              <a:pathLst>
                <a:path w="61508" h="210571">
                  <a:moveTo>
                    <a:pt x="0" y="0"/>
                  </a:moveTo>
                  <a:lnTo>
                    <a:pt x="16768" y="11178"/>
                  </a:lnTo>
                  <a:lnTo>
                    <a:pt x="28120" y="29145"/>
                  </a:lnTo>
                  <a:lnTo>
                    <a:pt x="54743" y="85076"/>
                  </a:lnTo>
                  <a:lnTo>
                    <a:pt x="61507" y="137731"/>
                  </a:lnTo>
                  <a:lnTo>
                    <a:pt x="59559" y="176120"/>
                  </a:lnTo>
                  <a:lnTo>
                    <a:pt x="54547" y="195259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813987" y="2537367"/>
            <a:ext cx="5313599" cy="433842"/>
            <a:chOff x="813987" y="2537367"/>
            <a:chExt cx="5313599" cy="433842"/>
          </a:xfrm>
        </p:grpSpPr>
        <p:sp>
          <p:nvSpPr>
            <p:cNvPr id="81" name="Freeform 80"/>
            <p:cNvSpPr/>
            <p:nvPr/>
          </p:nvSpPr>
          <p:spPr>
            <a:xfrm>
              <a:off x="813987" y="2705823"/>
              <a:ext cx="344148" cy="245141"/>
            </a:xfrm>
            <a:custGeom>
              <a:avLst/>
              <a:gdLst/>
              <a:ahLst/>
              <a:cxnLst/>
              <a:rect l="0" t="0" r="0" b="0"/>
              <a:pathLst>
                <a:path w="344148" h="245141">
                  <a:moveTo>
                    <a:pt x="7235" y="0"/>
                  </a:moveTo>
                  <a:lnTo>
                    <a:pt x="0" y="27557"/>
                  </a:lnTo>
                  <a:lnTo>
                    <a:pt x="477" y="80660"/>
                  </a:lnTo>
                  <a:lnTo>
                    <a:pt x="12411" y="136401"/>
                  </a:lnTo>
                  <a:lnTo>
                    <a:pt x="11724" y="178892"/>
                  </a:lnTo>
                  <a:lnTo>
                    <a:pt x="17419" y="200001"/>
                  </a:lnTo>
                  <a:lnTo>
                    <a:pt x="27749" y="221080"/>
                  </a:lnTo>
                  <a:lnTo>
                    <a:pt x="43259" y="235909"/>
                  </a:lnTo>
                  <a:lnTo>
                    <a:pt x="52308" y="241501"/>
                  </a:lnTo>
                  <a:lnTo>
                    <a:pt x="60680" y="242889"/>
                  </a:lnTo>
                  <a:lnTo>
                    <a:pt x="68602" y="241475"/>
                  </a:lnTo>
                  <a:lnTo>
                    <a:pt x="76222" y="238193"/>
                  </a:lnTo>
                  <a:lnTo>
                    <a:pt x="98126" y="216805"/>
                  </a:lnTo>
                  <a:lnTo>
                    <a:pt x="130411" y="167891"/>
                  </a:lnTo>
                  <a:lnTo>
                    <a:pt x="134976" y="157551"/>
                  </a:lnTo>
                  <a:lnTo>
                    <a:pt x="139189" y="155337"/>
                  </a:lnTo>
                  <a:lnTo>
                    <a:pt x="143168" y="158540"/>
                  </a:lnTo>
                  <a:lnTo>
                    <a:pt x="171320" y="216762"/>
                  </a:lnTo>
                  <a:lnTo>
                    <a:pt x="188956" y="232040"/>
                  </a:lnTo>
                  <a:lnTo>
                    <a:pt x="208493" y="242729"/>
                  </a:lnTo>
                  <a:lnTo>
                    <a:pt x="228874" y="245140"/>
                  </a:lnTo>
                  <a:lnTo>
                    <a:pt x="248461" y="241143"/>
                  </a:lnTo>
                  <a:lnTo>
                    <a:pt x="264965" y="231567"/>
                  </a:lnTo>
                  <a:lnTo>
                    <a:pt x="287411" y="207433"/>
                  </a:lnTo>
                  <a:lnTo>
                    <a:pt x="320993" y="152713"/>
                  </a:lnTo>
                  <a:lnTo>
                    <a:pt x="328007" y="128314"/>
                  </a:lnTo>
                  <a:lnTo>
                    <a:pt x="332510" y="70580"/>
                  </a:lnTo>
                  <a:lnTo>
                    <a:pt x="34414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200248" y="2653181"/>
              <a:ext cx="210571" cy="294799"/>
            </a:xfrm>
            <a:custGeom>
              <a:avLst/>
              <a:gdLst/>
              <a:ahLst/>
              <a:cxnLst/>
              <a:rect l="0" t="0" r="0" b="0"/>
              <a:pathLst>
                <a:path w="210571" h="294799">
                  <a:moveTo>
                    <a:pt x="0" y="0"/>
                  </a:moveTo>
                  <a:lnTo>
                    <a:pt x="14654" y="55141"/>
                  </a:lnTo>
                  <a:lnTo>
                    <a:pt x="31667" y="117876"/>
                  </a:lnTo>
                  <a:lnTo>
                    <a:pt x="45640" y="172373"/>
                  </a:lnTo>
                  <a:lnTo>
                    <a:pt x="43387" y="233876"/>
                  </a:lnTo>
                  <a:lnTo>
                    <a:pt x="42963" y="247164"/>
                  </a:lnTo>
                  <a:lnTo>
                    <a:pt x="41510" y="251344"/>
                  </a:lnTo>
                  <a:lnTo>
                    <a:pt x="39372" y="249451"/>
                  </a:lnTo>
                  <a:lnTo>
                    <a:pt x="36776" y="243510"/>
                  </a:lnTo>
                  <a:lnTo>
                    <a:pt x="37386" y="236039"/>
                  </a:lnTo>
                  <a:lnTo>
                    <a:pt x="55175" y="198833"/>
                  </a:lnTo>
                  <a:lnTo>
                    <a:pt x="81219" y="157689"/>
                  </a:lnTo>
                  <a:lnTo>
                    <a:pt x="90411" y="150749"/>
                  </a:lnTo>
                  <a:lnTo>
                    <a:pt x="113102" y="143039"/>
                  </a:lnTo>
                  <a:lnTo>
                    <a:pt x="135666" y="145851"/>
                  </a:lnTo>
                  <a:lnTo>
                    <a:pt x="164980" y="160588"/>
                  </a:lnTo>
                  <a:lnTo>
                    <a:pt x="173157" y="166720"/>
                  </a:lnTo>
                  <a:lnTo>
                    <a:pt x="182244" y="186012"/>
                  </a:lnTo>
                  <a:lnTo>
                    <a:pt x="196961" y="241694"/>
                  </a:lnTo>
                  <a:lnTo>
                    <a:pt x="21057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474207" y="2788448"/>
              <a:ext cx="127167" cy="150642"/>
            </a:xfrm>
            <a:custGeom>
              <a:avLst/>
              <a:gdLst/>
              <a:ahLst/>
              <a:cxnLst/>
              <a:rect l="0" t="0" r="0" b="0"/>
              <a:pathLst>
                <a:path w="127167" h="150642">
                  <a:moveTo>
                    <a:pt x="73482" y="12132"/>
                  </a:moveTo>
                  <a:lnTo>
                    <a:pt x="62303" y="954"/>
                  </a:lnTo>
                  <a:lnTo>
                    <a:pt x="56671" y="0"/>
                  </a:lnTo>
                  <a:lnTo>
                    <a:pt x="50576" y="1704"/>
                  </a:lnTo>
                  <a:lnTo>
                    <a:pt x="44173" y="5180"/>
                  </a:lnTo>
                  <a:lnTo>
                    <a:pt x="33940" y="18401"/>
                  </a:lnTo>
                  <a:lnTo>
                    <a:pt x="15362" y="45575"/>
                  </a:lnTo>
                  <a:lnTo>
                    <a:pt x="6659" y="55484"/>
                  </a:lnTo>
                  <a:lnTo>
                    <a:pt x="2027" y="66770"/>
                  </a:lnTo>
                  <a:lnTo>
                    <a:pt x="0" y="91787"/>
                  </a:lnTo>
                  <a:lnTo>
                    <a:pt x="5436" y="126591"/>
                  </a:lnTo>
                  <a:lnTo>
                    <a:pt x="10570" y="135231"/>
                  </a:lnTo>
                  <a:lnTo>
                    <a:pt x="25634" y="147951"/>
                  </a:lnTo>
                  <a:lnTo>
                    <a:pt x="34564" y="150641"/>
                  </a:lnTo>
                  <a:lnTo>
                    <a:pt x="53845" y="150511"/>
                  </a:lnTo>
                  <a:lnTo>
                    <a:pt x="84431" y="138271"/>
                  </a:lnTo>
                  <a:lnTo>
                    <a:pt x="99015" y="120057"/>
                  </a:lnTo>
                  <a:lnTo>
                    <a:pt x="126714" y="65122"/>
                  </a:lnTo>
                  <a:lnTo>
                    <a:pt x="127166" y="43872"/>
                  </a:lnTo>
                  <a:lnTo>
                    <a:pt x="123309" y="36801"/>
                  </a:lnTo>
                  <a:lnTo>
                    <a:pt x="117229" y="32088"/>
                  </a:lnTo>
                  <a:lnTo>
                    <a:pt x="94539" y="22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647384" y="2611067"/>
              <a:ext cx="20708" cy="347441"/>
            </a:xfrm>
            <a:custGeom>
              <a:avLst/>
              <a:gdLst/>
              <a:ahLst/>
              <a:cxnLst/>
              <a:rect l="0" t="0" r="0" b="0"/>
              <a:pathLst>
                <a:path w="20708" h="347441">
                  <a:moveTo>
                    <a:pt x="5590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8251" y="123089"/>
                  </a:lnTo>
                  <a:lnTo>
                    <a:pt x="14564" y="173403"/>
                  </a:lnTo>
                  <a:lnTo>
                    <a:pt x="20707" y="226062"/>
                  </a:lnTo>
                  <a:lnTo>
                    <a:pt x="8042" y="280215"/>
                  </a:lnTo>
                  <a:lnTo>
                    <a:pt x="14246" y="330139"/>
                  </a:lnTo>
                  <a:lnTo>
                    <a:pt x="16118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725357" y="2747548"/>
              <a:ext cx="159294" cy="158451"/>
            </a:xfrm>
            <a:custGeom>
              <a:avLst/>
              <a:gdLst/>
              <a:ahLst/>
              <a:cxnLst/>
              <a:rect l="0" t="0" r="0" b="0"/>
              <a:pathLst>
                <a:path w="159294" h="158451">
                  <a:moveTo>
                    <a:pt x="11845" y="116203"/>
                  </a:moveTo>
                  <a:lnTo>
                    <a:pt x="66889" y="97075"/>
                  </a:lnTo>
                  <a:lnTo>
                    <a:pt x="126357" y="71989"/>
                  </a:lnTo>
                  <a:lnTo>
                    <a:pt x="153269" y="54879"/>
                  </a:lnTo>
                  <a:lnTo>
                    <a:pt x="157600" y="47244"/>
                  </a:lnTo>
                  <a:lnTo>
                    <a:pt x="159293" y="29403"/>
                  </a:lnTo>
                  <a:lnTo>
                    <a:pt x="155767" y="20902"/>
                  </a:lnTo>
                  <a:lnTo>
                    <a:pt x="142491" y="5217"/>
                  </a:lnTo>
                  <a:lnTo>
                    <a:pt x="134037" y="1268"/>
                  </a:lnTo>
                  <a:lnTo>
                    <a:pt x="115285" y="0"/>
                  </a:lnTo>
                  <a:lnTo>
                    <a:pt x="79409" y="5863"/>
                  </a:lnTo>
                  <a:lnTo>
                    <a:pt x="50321" y="20599"/>
                  </a:lnTo>
                  <a:lnTo>
                    <a:pt x="37524" y="36278"/>
                  </a:lnTo>
                  <a:lnTo>
                    <a:pt x="9131" y="92404"/>
                  </a:lnTo>
                  <a:lnTo>
                    <a:pt x="3016" y="100337"/>
                  </a:lnTo>
                  <a:lnTo>
                    <a:pt x="110" y="109135"/>
                  </a:lnTo>
                  <a:lnTo>
                    <a:pt x="0" y="128269"/>
                  </a:lnTo>
                  <a:lnTo>
                    <a:pt x="6970" y="145352"/>
                  </a:lnTo>
                  <a:lnTo>
                    <a:pt x="12105" y="153183"/>
                  </a:lnTo>
                  <a:lnTo>
                    <a:pt x="20207" y="157234"/>
                  </a:lnTo>
                  <a:lnTo>
                    <a:pt x="69952" y="158450"/>
                  </a:lnTo>
                  <a:lnTo>
                    <a:pt x="127658" y="1583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111505" y="2747444"/>
              <a:ext cx="165753" cy="158422"/>
            </a:xfrm>
            <a:custGeom>
              <a:avLst/>
              <a:gdLst/>
              <a:ahLst/>
              <a:cxnLst/>
              <a:rect l="0" t="0" r="0" b="0"/>
              <a:pathLst>
                <a:path w="165753" h="158422">
                  <a:moveTo>
                    <a:pt x="25780" y="53136"/>
                  </a:moveTo>
                  <a:lnTo>
                    <a:pt x="25780" y="75493"/>
                  </a:lnTo>
                  <a:lnTo>
                    <a:pt x="19540" y="92708"/>
                  </a:lnTo>
                  <a:lnTo>
                    <a:pt x="14601" y="100574"/>
                  </a:lnTo>
                  <a:lnTo>
                    <a:pt x="5504" y="138632"/>
                  </a:lnTo>
                  <a:lnTo>
                    <a:pt x="2904" y="138210"/>
                  </a:lnTo>
                  <a:lnTo>
                    <a:pt x="0" y="134418"/>
                  </a:lnTo>
                  <a:lnTo>
                    <a:pt x="405" y="129551"/>
                  </a:lnTo>
                  <a:lnTo>
                    <a:pt x="20875" y="81787"/>
                  </a:lnTo>
                  <a:lnTo>
                    <a:pt x="26666" y="45377"/>
                  </a:lnTo>
                  <a:lnTo>
                    <a:pt x="36312" y="22782"/>
                  </a:lnTo>
                  <a:lnTo>
                    <a:pt x="51518" y="7280"/>
                  </a:lnTo>
                  <a:lnTo>
                    <a:pt x="60486" y="1508"/>
                  </a:lnTo>
                  <a:lnTo>
                    <a:pt x="69974" y="0"/>
                  </a:lnTo>
                  <a:lnTo>
                    <a:pt x="89875" y="4564"/>
                  </a:lnTo>
                  <a:lnTo>
                    <a:pt x="120810" y="20287"/>
                  </a:lnTo>
                  <a:lnTo>
                    <a:pt x="146613" y="45352"/>
                  </a:lnTo>
                  <a:lnTo>
                    <a:pt x="163488" y="80595"/>
                  </a:lnTo>
                  <a:lnTo>
                    <a:pt x="165752" y="103945"/>
                  </a:lnTo>
                  <a:lnTo>
                    <a:pt x="162650" y="1584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356780" y="2747937"/>
              <a:ext cx="117418" cy="149008"/>
            </a:xfrm>
            <a:custGeom>
              <a:avLst/>
              <a:gdLst/>
              <a:ahLst/>
              <a:cxnLst/>
              <a:rect l="0" t="0" r="0" b="0"/>
              <a:pathLst>
                <a:path w="117418" h="149008">
                  <a:moveTo>
                    <a:pt x="12132" y="0"/>
                  </a:moveTo>
                  <a:lnTo>
                    <a:pt x="12132" y="54145"/>
                  </a:lnTo>
                  <a:lnTo>
                    <a:pt x="9792" y="80217"/>
                  </a:lnTo>
                  <a:lnTo>
                    <a:pt x="0" y="113455"/>
                  </a:lnTo>
                  <a:lnTo>
                    <a:pt x="5180" y="130753"/>
                  </a:lnTo>
                  <a:lnTo>
                    <a:pt x="18401" y="143121"/>
                  </a:lnTo>
                  <a:lnTo>
                    <a:pt x="26840" y="148056"/>
                  </a:lnTo>
                  <a:lnTo>
                    <a:pt x="34805" y="149007"/>
                  </a:lnTo>
                  <a:lnTo>
                    <a:pt x="49895" y="143825"/>
                  </a:lnTo>
                  <a:lnTo>
                    <a:pt x="101841" y="108173"/>
                  </a:lnTo>
                  <a:lnTo>
                    <a:pt x="110494" y="88242"/>
                  </a:lnTo>
                  <a:lnTo>
                    <a:pt x="116505" y="28388"/>
                  </a:lnTo>
                  <a:lnTo>
                    <a:pt x="11741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543333" y="2736503"/>
              <a:ext cx="270740" cy="158834"/>
            </a:xfrm>
            <a:custGeom>
              <a:avLst/>
              <a:gdLst/>
              <a:ahLst/>
              <a:cxnLst/>
              <a:rect l="0" t="0" r="0" b="0"/>
              <a:pathLst>
                <a:path w="270740" h="158834">
                  <a:moveTo>
                    <a:pt x="15092" y="64077"/>
                  </a:moveTo>
                  <a:lnTo>
                    <a:pt x="437" y="108039"/>
                  </a:lnTo>
                  <a:lnTo>
                    <a:pt x="0" y="128070"/>
                  </a:lnTo>
                  <a:lnTo>
                    <a:pt x="1521" y="138324"/>
                  </a:lnTo>
                  <a:lnTo>
                    <a:pt x="3705" y="140481"/>
                  </a:lnTo>
                  <a:lnTo>
                    <a:pt x="6331" y="137240"/>
                  </a:lnTo>
                  <a:lnTo>
                    <a:pt x="11198" y="119991"/>
                  </a:lnTo>
                  <a:lnTo>
                    <a:pt x="14323" y="64377"/>
                  </a:lnTo>
                  <a:lnTo>
                    <a:pt x="17089" y="37304"/>
                  </a:lnTo>
                  <a:lnTo>
                    <a:pt x="26118" y="13573"/>
                  </a:lnTo>
                  <a:lnTo>
                    <a:pt x="32971" y="7011"/>
                  </a:lnTo>
                  <a:lnTo>
                    <a:pt x="41049" y="3806"/>
                  </a:lnTo>
                  <a:lnTo>
                    <a:pt x="49944" y="2840"/>
                  </a:lnTo>
                  <a:lnTo>
                    <a:pt x="58214" y="5705"/>
                  </a:lnTo>
                  <a:lnTo>
                    <a:pt x="73641" y="18246"/>
                  </a:lnTo>
                  <a:lnTo>
                    <a:pt x="95481" y="45038"/>
                  </a:lnTo>
                  <a:lnTo>
                    <a:pt x="101440" y="47875"/>
                  </a:lnTo>
                  <a:lnTo>
                    <a:pt x="106582" y="46257"/>
                  </a:lnTo>
                  <a:lnTo>
                    <a:pt x="148878" y="3989"/>
                  </a:lnTo>
                  <a:lnTo>
                    <a:pt x="158095" y="621"/>
                  </a:lnTo>
                  <a:lnTo>
                    <a:pt x="180814" y="0"/>
                  </a:lnTo>
                  <a:lnTo>
                    <a:pt x="214323" y="6227"/>
                  </a:lnTo>
                  <a:lnTo>
                    <a:pt x="240889" y="21070"/>
                  </a:lnTo>
                  <a:lnTo>
                    <a:pt x="253097" y="36774"/>
                  </a:lnTo>
                  <a:lnTo>
                    <a:pt x="270465" y="81041"/>
                  </a:lnTo>
                  <a:lnTo>
                    <a:pt x="270739" y="91764"/>
                  </a:lnTo>
                  <a:lnTo>
                    <a:pt x="260605" y="128904"/>
                  </a:lnTo>
                  <a:lnTo>
                    <a:pt x="257247" y="1588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915106" y="2579481"/>
              <a:ext cx="181410" cy="323112"/>
            </a:xfrm>
            <a:custGeom>
              <a:avLst/>
              <a:gdLst/>
              <a:ahLst/>
              <a:cxnLst/>
              <a:rect l="0" t="0" r="0" b="0"/>
              <a:pathLst>
                <a:path w="181410" h="323112">
                  <a:moveTo>
                    <a:pt x="1287" y="0"/>
                  </a:moveTo>
                  <a:lnTo>
                    <a:pt x="4407" y="48931"/>
                  </a:lnTo>
                  <a:lnTo>
                    <a:pt x="9621" y="96777"/>
                  </a:lnTo>
                  <a:lnTo>
                    <a:pt x="14285" y="147998"/>
                  </a:lnTo>
                  <a:lnTo>
                    <a:pt x="19956" y="200219"/>
                  </a:lnTo>
                  <a:lnTo>
                    <a:pt x="18943" y="234046"/>
                  </a:lnTo>
                  <a:lnTo>
                    <a:pt x="8588" y="290770"/>
                  </a:lnTo>
                  <a:lnTo>
                    <a:pt x="9664" y="302641"/>
                  </a:lnTo>
                  <a:lnTo>
                    <a:pt x="8042" y="307046"/>
                  </a:lnTo>
                  <a:lnTo>
                    <a:pt x="4620" y="306473"/>
                  </a:lnTo>
                  <a:lnTo>
                    <a:pt x="0" y="302582"/>
                  </a:lnTo>
                  <a:lnTo>
                    <a:pt x="429" y="297648"/>
                  </a:lnTo>
                  <a:lnTo>
                    <a:pt x="14291" y="276015"/>
                  </a:lnTo>
                  <a:lnTo>
                    <a:pt x="26993" y="224321"/>
                  </a:lnTo>
                  <a:lnTo>
                    <a:pt x="51339" y="179621"/>
                  </a:lnTo>
                  <a:lnTo>
                    <a:pt x="67986" y="164450"/>
                  </a:lnTo>
                  <a:lnTo>
                    <a:pt x="77339" y="158766"/>
                  </a:lnTo>
                  <a:lnTo>
                    <a:pt x="100208" y="155571"/>
                  </a:lnTo>
                  <a:lnTo>
                    <a:pt x="123631" y="159220"/>
                  </a:lnTo>
                  <a:lnTo>
                    <a:pt x="149972" y="174429"/>
                  </a:lnTo>
                  <a:lnTo>
                    <a:pt x="165245" y="187098"/>
                  </a:lnTo>
                  <a:lnTo>
                    <a:pt x="181409" y="218564"/>
                  </a:lnTo>
                  <a:lnTo>
                    <a:pt x="177268" y="247268"/>
                  </a:lnTo>
                  <a:lnTo>
                    <a:pt x="158325" y="286955"/>
                  </a:lnTo>
                  <a:lnTo>
                    <a:pt x="151603" y="296588"/>
                  </a:lnTo>
                  <a:lnTo>
                    <a:pt x="131655" y="310412"/>
                  </a:lnTo>
                  <a:lnTo>
                    <a:pt x="107192" y="319285"/>
                  </a:lnTo>
                  <a:lnTo>
                    <a:pt x="68281" y="323111"/>
                  </a:lnTo>
                  <a:lnTo>
                    <a:pt x="2234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124315" y="2668388"/>
              <a:ext cx="150132" cy="184835"/>
            </a:xfrm>
            <a:custGeom>
              <a:avLst/>
              <a:gdLst/>
              <a:ahLst/>
              <a:cxnLst/>
              <a:rect l="0" t="0" r="0" b="0"/>
              <a:pathLst>
                <a:path w="150132" h="184835">
                  <a:moveTo>
                    <a:pt x="34234" y="100606"/>
                  </a:moveTo>
                  <a:lnTo>
                    <a:pt x="95345" y="82648"/>
                  </a:lnTo>
                  <a:lnTo>
                    <a:pt x="127210" y="71239"/>
                  </a:lnTo>
                  <a:lnTo>
                    <a:pt x="144187" y="59868"/>
                  </a:lnTo>
                  <a:lnTo>
                    <a:pt x="148480" y="51221"/>
                  </a:lnTo>
                  <a:lnTo>
                    <a:pt x="150131" y="29134"/>
                  </a:lnTo>
                  <a:lnTo>
                    <a:pt x="146593" y="20203"/>
                  </a:lnTo>
                  <a:lnTo>
                    <a:pt x="133305" y="7160"/>
                  </a:lnTo>
                  <a:lnTo>
                    <a:pt x="109461" y="583"/>
                  </a:lnTo>
                  <a:lnTo>
                    <a:pt x="69392" y="0"/>
                  </a:lnTo>
                  <a:lnTo>
                    <a:pt x="47520" y="5590"/>
                  </a:lnTo>
                  <a:lnTo>
                    <a:pt x="30000" y="15873"/>
                  </a:lnTo>
                  <a:lnTo>
                    <a:pt x="17534" y="31362"/>
                  </a:lnTo>
                  <a:lnTo>
                    <a:pt x="0" y="69901"/>
                  </a:lnTo>
                  <a:lnTo>
                    <a:pt x="44" y="112046"/>
                  </a:lnTo>
                  <a:lnTo>
                    <a:pt x="7466" y="150399"/>
                  </a:lnTo>
                  <a:lnTo>
                    <a:pt x="19997" y="169920"/>
                  </a:lnTo>
                  <a:lnTo>
                    <a:pt x="28252" y="178401"/>
                  </a:lnTo>
                  <a:lnTo>
                    <a:pt x="40775" y="182885"/>
                  </a:lnTo>
                  <a:lnTo>
                    <a:pt x="98827" y="184796"/>
                  </a:lnTo>
                  <a:lnTo>
                    <a:pt x="128990" y="1848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327005" y="2655626"/>
              <a:ext cx="168457" cy="200926"/>
            </a:xfrm>
            <a:custGeom>
              <a:avLst/>
              <a:gdLst/>
              <a:ahLst/>
              <a:cxnLst/>
              <a:rect l="0" t="0" r="0" b="0"/>
              <a:pathLst>
                <a:path w="168457" h="200926">
                  <a:moveTo>
                    <a:pt x="0" y="81783"/>
                  </a:moveTo>
                  <a:lnTo>
                    <a:pt x="17958" y="142894"/>
                  </a:lnTo>
                  <a:lnTo>
                    <a:pt x="25858" y="175929"/>
                  </a:lnTo>
                  <a:lnTo>
                    <a:pt x="24169" y="200925"/>
                  </a:lnTo>
                  <a:lnTo>
                    <a:pt x="25471" y="199815"/>
                  </a:lnTo>
                  <a:lnTo>
                    <a:pt x="27510" y="195566"/>
                  </a:lnTo>
                  <a:lnTo>
                    <a:pt x="24788" y="167229"/>
                  </a:lnTo>
                  <a:lnTo>
                    <a:pt x="10095" y="113529"/>
                  </a:lnTo>
                  <a:lnTo>
                    <a:pt x="5657" y="92383"/>
                  </a:lnTo>
                  <a:lnTo>
                    <a:pt x="7583" y="71286"/>
                  </a:lnTo>
                  <a:lnTo>
                    <a:pt x="20834" y="39678"/>
                  </a:lnTo>
                  <a:lnTo>
                    <a:pt x="36166" y="24855"/>
                  </a:lnTo>
                  <a:lnTo>
                    <a:pt x="74604" y="5807"/>
                  </a:lnTo>
                  <a:lnTo>
                    <a:pt x="111142" y="0"/>
                  </a:lnTo>
                  <a:lnTo>
                    <a:pt x="168456" y="8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800787" y="2684489"/>
              <a:ext cx="146393" cy="286720"/>
            </a:xfrm>
            <a:custGeom>
              <a:avLst/>
              <a:gdLst/>
              <a:ahLst/>
              <a:cxnLst/>
              <a:rect l="0" t="0" r="0" b="0"/>
              <a:pathLst>
                <a:path w="146393" h="286720">
                  <a:moveTo>
                    <a:pt x="126342" y="52920"/>
                  </a:moveTo>
                  <a:lnTo>
                    <a:pt x="126342" y="30563"/>
                  </a:lnTo>
                  <a:lnTo>
                    <a:pt x="122833" y="21638"/>
                  </a:lnTo>
                  <a:lnTo>
                    <a:pt x="109575" y="5481"/>
                  </a:lnTo>
                  <a:lnTo>
                    <a:pt x="101126" y="1407"/>
                  </a:lnTo>
                  <a:lnTo>
                    <a:pt x="82380" y="0"/>
                  </a:lnTo>
                  <a:lnTo>
                    <a:pt x="52095" y="11374"/>
                  </a:lnTo>
                  <a:lnTo>
                    <a:pt x="26484" y="29562"/>
                  </a:lnTo>
                  <a:lnTo>
                    <a:pt x="9667" y="55358"/>
                  </a:lnTo>
                  <a:lnTo>
                    <a:pt x="2864" y="90817"/>
                  </a:lnTo>
                  <a:lnTo>
                    <a:pt x="5419" y="100411"/>
                  </a:lnTo>
                  <a:lnTo>
                    <a:pt x="10632" y="107978"/>
                  </a:lnTo>
                  <a:lnTo>
                    <a:pt x="17617" y="114192"/>
                  </a:lnTo>
                  <a:lnTo>
                    <a:pt x="25782" y="115994"/>
                  </a:lnTo>
                  <a:lnTo>
                    <a:pt x="44214" y="111759"/>
                  </a:lnTo>
                  <a:lnTo>
                    <a:pt x="68733" y="96220"/>
                  </a:lnTo>
                  <a:lnTo>
                    <a:pt x="90815" y="71209"/>
                  </a:lnTo>
                  <a:lnTo>
                    <a:pt x="97978" y="68622"/>
                  </a:lnTo>
                  <a:lnTo>
                    <a:pt x="105093" y="70407"/>
                  </a:lnTo>
                  <a:lnTo>
                    <a:pt x="112176" y="75107"/>
                  </a:lnTo>
                  <a:lnTo>
                    <a:pt x="123166" y="92806"/>
                  </a:lnTo>
                  <a:lnTo>
                    <a:pt x="142301" y="155788"/>
                  </a:lnTo>
                  <a:lnTo>
                    <a:pt x="146392" y="211063"/>
                  </a:lnTo>
                  <a:lnTo>
                    <a:pt x="144612" y="237850"/>
                  </a:lnTo>
                  <a:lnTo>
                    <a:pt x="136022" y="261453"/>
                  </a:lnTo>
                  <a:lnTo>
                    <a:pt x="128116" y="270321"/>
                  </a:lnTo>
                  <a:lnTo>
                    <a:pt x="106853" y="283293"/>
                  </a:lnTo>
                  <a:lnTo>
                    <a:pt x="84925" y="286719"/>
                  </a:lnTo>
                  <a:lnTo>
                    <a:pt x="42252" y="279387"/>
                  </a:lnTo>
                  <a:lnTo>
                    <a:pt x="0" y="2634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986749" y="2642653"/>
              <a:ext cx="87780" cy="222206"/>
            </a:xfrm>
            <a:custGeom>
              <a:avLst/>
              <a:gdLst/>
              <a:ahLst/>
              <a:cxnLst/>
              <a:rect l="0" t="0" r="0" b="0"/>
              <a:pathLst>
                <a:path w="87780" h="222206">
                  <a:moveTo>
                    <a:pt x="14080" y="94756"/>
                  </a:moveTo>
                  <a:lnTo>
                    <a:pt x="19669" y="156849"/>
                  </a:lnTo>
                  <a:lnTo>
                    <a:pt x="36934" y="199828"/>
                  </a:lnTo>
                  <a:lnTo>
                    <a:pt x="36715" y="221003"/>
                  </a:lnTo>
                  <a:lnTo>
                    <a:pt x="35019" y="222205"/>
                  </a:lnTo>
                  <a:lnTo>
                    <a:pt x="17271" y="167936"/>
                  </a:lnTo>
                  <a:lnTo>
                    <a:pt x="0" y="115745"/>
                  </a:lnTo>
                  <a:lnTo>
                    <a:pt x="679" y="78618"/>
                  </a:lnTo>
                  <a:lnTo>
                    <a:pt x="13879" y="43571"/>
                  </a:lnTo>
                  <a:lnTo>
                    <a:pt x="32318" y="24824"/>
                  </a:lnTo>
                  <a:lnTo>
                    <a:pt x="53771" y="11033"/>
                  </a:lnTo>
                  <a:lnTo>
                    <a:pt x="877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129984" y="2647404"/>
              <a:ext cx="136378" cy="205819"/>
            </a:xfrm>
            <a:custGeom>
              <a:avLst/>
              <a:gdLst/>
              <a:ahLst/>
              <a:cxnLst/>
              <a:rect l="0" t="0" r="0" b="0"/>
              <a:pathLst>
                <a:path w="136378" h="205819">
                  <a:moveTo>
                    <a:pt x="28772" y="79476"/>
                  </a:moveTo>
                  <a:lnTo>
                    <a:pt x="66250" y="87810"/>
                  </a:lnTo>
                  <a:lnTo>
                    <a:pt x="101098" y="86235"/>
                  </a:lnTo>
                  <a:lnTo>
                    <a:pt x="112084" y="83982"/>
                  </a:lnTo>
                  <a:lnTo>
                    <a:pt x="120578" y="78971"/>
                  </a:lnTo>
                  <a:lnTo>
                    <a:pt x="133136" y="64044"/>
                  </a:lnTo>
                  <a:lnTo>
                    <a:pt x="136377" y="42592"/>
                  </a:lnTo>
                  <a:lnTo>
                    <a:pt x="135604" y="30320"/>
                  </a:lnTo>
                  <a:lnTo>
                    <a:pt x="131579" y="20969"/>
                  </a:lnTo>
                  <a:lnTo>
                    <a:pt x="117748" y="7460"/>
                  </a:lnTo>
                  <a:lnTo>
                    <a:pt x="93663" y="676"/>
                  </a:lnTo>
                  <a:lnTo>
                    <a:pt x="66971" y="0"/>
                  </a:lnTo>
                  <a:lnTo>
                    <a:pt x="47309" y="7499"/>
                  </a:lnTo>
                  <a:lnTo>
                    <a:pt x="23086" y="24874"/>
                  </a:lnTo>
                  <a:lnTo>
                    <a:pt x="6680" y="50430"/>
                  </a:lnTo>
                  <a:lnTo>
                    <a:pt x="0" y="85818"/>
                  </a:lnTo>
                  <a:lnTo>
                    <a:pt x="6148" y="131292"/>
                  </a:lnTo>
                  <a:lnTo>
                    <a:pt x="21747" y="174070"/>
                  </a:lnTo>
                  <a:lnTo>
                    <a:pt x="27598" y="184652"/>
                  </a:lnTo>
                  <a:lnTo>
                    <a:pt x="36178" y="191708"/>
                  </a:lnTo>
                  <a:lnTo>
                    <a:pt x="68271" y="201637"/>
                  </a:lnTo>
                  <a:lnTo>
                    <a:pt x="102471" y="2058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310537" y="2699685"/>
              <a:ext cx="185132" cy="123058"/>
            </a:xfrm>
            <a:custGeom>
              <a:avLst/>
              <a:gdLst/>
              <a:ahLst/>
              <a:cxnLst/>
              <a:rect l="0" t="0" r="0" b="0"/>
              <a:pathLst>
                <a:path w="185132" h="123058">
                  <a:moveTo>
                    <a:pt x="111432" y="27195"/>
                  </a:moveTo>
                  <a:lnTo>
                    <a:pt x="100253" y="10428"/>
                  </a:lnTo>
                  <a:lnTo>
                    <a:pt x="92281" y="5489"/>
                  </a:lnTo>
                  <a:lnTo>
                    <a:pt x="70945" y="0"/>
                  </a:lnTo>
                  <a:lnTo>
                    <a:pt x="38214" y="2500"/>
                  </a:lnTo>
                  <a:lnTo>
                    <a:pt x="20009" y="13880"/>
                  </a:lnTo>
                  <a:lnTo>
                    <a:pt x="11879" y="21828"/>
                  </a:lnTo>
                  <a:lnTo>
                    <a:pt x="2845" y="43137"/>
                  </a:lnTo>
                  <a:lnTo>
                    <a:pt x="0" y="68206"/>
                  </a:lnTo>
                  <a:lnTo>
                    <a:pt x="2635" y="94945"/>
                  </a:lnTo>
                  <a:lnTo>
                    <a:pt x="7315" y="105117"/>
                  </a:lnTo>
                  <a:lnTo>
                    <a:pt x="21874" y="119539"/>
                  </a:lnTo>
                  <a:lnTo>
                    <a:pt x="30669" y="122683"/>
                  </a:lnTo>
                  <a:lnTo>
                    <a:pt x="49801" y="123057"/>
                  </a:lnTo>
                  <a:lnTo>
                    <a:pt x="66883" y="116204"/>
                  </a:lnTo>
                  <a:lnTo>
                    <a:pt x="74713" y="111101"/>
                  </a:lnTo>
                  <a:lnTo>
                    <a:pt x="86534" y="96072"/>
                  </a:lnTo>
                  <a:lnTo>
                    <a:pt x="105077" y="54636"/>
                  </a:lnTo>
                  <a:lnTo>
                    <a:pt x="103538" y="60449"/>
                  </a:lnTo>
                  <a:lnTo>
                    <a:pt x="108313" y="74730"/>
                  </a:lnTo>
                  <a:lnTo>
                    <a:pt x="130443" y="106905"/>
                  </a:lnTo>
                  <a:lnTo>
                    <a:pt x="138144" y="110751"/>
                  </a:lnTo>
                  <a:lnTo>
                    <a:pt x="185131" y="1114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533656" y="2537367"/>
              <a:ext cx="14656" cy="273742"/>
            </a:xfrm>
            <a:custGeom>
              <a:avLst/>
              <a:gdLst/>
              <a:ahLst/>
              <a:cxnLst/>
              <a:rect l="0" t="0" r="0" b="0"/>
              <a:pathLst>
                <a:path w="14656" h="273742">
                  <a:moveTo>
                    <a:pt x="14655" y="0"/>
                  </a:moveTo>
                  <a:lnTo>
                    <a:pt x="0" y="49552"/>
                  </a:lnTo>
                  <a:lnTo>
                    <a:pt x="2098" y="102552"/>
                  </a:lnTo>
                  <a:lnTo>
                    <a:pt x="3725" y="158081"/>
                  </a:lnTo>
                  <a:lnTo>
                    <a:pt x="9636" y="214110"/>
                  </a:lnTo>
                  <a:lnTo>
                    <a:pt x="1465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474611" y="2674238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35571" y="0"/>
                  </a:lnTo>
                  <a:lnTo>
                    <a:pt x="80938" y="16666"/>
                  </a:lnTo>
                  <a:lnTo>
                    <a:pt x="18284" y="204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653596" y="2639855"/>
              <a:ext cx="112390" cy="160726"/>
            </a:xfrm>
            <a:custGeom>
              <a:avLst/>
              <a:gdLst/>
              <a:ahLst/>
              <a:cxnLst/>
              <a:rect l="0" t="0" r="0" b="0"/>
              <a:pathLst>
                <a:path w="112390" h="160726">
                  <a:moveTo>
                    <a:pt x="0" y="87025"/>
                  </a:moveTo>
                  <a:lnTo>
                    <a:pt x="55044" y="69067"/>
                  </a:lnTo>
                  <a:lnTo>
                    <a:pt x="90658" y="57658"/>
                  </a:lnTo>
                  <a:lnTo>
                    <a:pt x="108922" y="46287"/>
                  </a:lnTo>
                  <a:lnTo>
                    <a:pt x="112389" y="38810"/>
                  </a:lnTo>
                  <a:lnTo>
                    <a:pt x="112361" y="30315"/>
                  </a:lnTo>
                  <a:lnTo>
                    <a:pt x="110002" y="21143"/>
                  </a:lnTo>
                  <a:lnTo>
                    <a:pt x="104920" y="13858"/>
                  </a:lnTo>
                  <a:lnTo>
                    <a:pt x="89915" y="2644"/>
                  </a:lnTo>
                  <a:lnTo>
                    <a:pt x="71547" y="0"/>
                  </a:lnTo>
                  <a:lnTo>
                    <a:pt x="51686" y="3894"/>
                  </a:lnTo>
                  <a:lnTo>
                    <a:pt x="31160" y="13423"/>
                  </a:lnTo>
                  <a:lnTo>
                    <a:pt x="16579" y="28577"/>
                  </a:lnTo>
                  <a:lnTo>
                    <a:pt x="7368" y="48180"/>
                  </a:lnTo>
                  <a:lnTo>
                    <a:pt x="3353" y="86694"/>
                  </a:lnTo>
                  <a:lnTo>
                    <a:pt x="10222" y="131121"/>
                  </a:lnTo>
                  <a:lnTo>
                    <a:pt x="20531" y="151857"/>
                  </a:lnTo>
                  <a:lnTo>
                    <a:pt x="28895" y="157153"/>
                  </a:lnTo>
                  <a:lnTo>
                    <a:pt x="69701" y="160366"/>
                  </a:lnTo>
                  <a:lnTo>
                    <a:pt x="94756" y="160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832580" y="2632124"/>
              <a:ext cx="115815" cy="159562"/>
            </a:xfrm>
            <a:custGeom>
              <a:avLst/>
              <a:gdLst/>
              <a:ahLst/>
              <a:cxnLst/>
              <a:rect l="0" t="0" r="0" b="0"/>
              <a:pathLst>
                <a:path w="115815" h="159562">
                  <a:moveTo>
                    <a:pt x="0" y="52642"/>
                  </a:moveTo>
                  <a:lnTo>
                    <a:pt x="3120" y="101573"/>
                  </a:lnTo>
                  <a:lnTo>
                    <a:pt x="14572" y="143180"/>
                  </a:lnTo>
                  <a:lnTo>
                    <a:pt x="22854" y="159561"/>
                  </a:lnTo>
                  <a:lnTo>
                    <a:pt x="23425" y="159017"/>
                  </a:lnTo>
                  <a:lnTo>
                    <a:pt x="22636" y="155144"/>
                  </a:lnTo>
                  <a:lnTo>
                    <a:pt x="6897" y="122543"/>
                  </a:lnTo>
                  <a:lnTo>
                    <a:pt x="3213" y="86742"/>
                  </a:lnTo>
                  <a:lnTo>
                    <a:pt x="6497" y="64288"/>
                  </a:lnTo>
                  <a:lnTo>
                    <a:pt x="18096" y="45730"/>
                  </a:lnTo>
                  <a:lnTo>
                    <a:pt x="36118" y="30853"/>
                  </a:lnTo>
                  <a:lnTo>
                    <a:pt x="93736" y="784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243842" y="2579481"/>
              <a:ext cx="20407" cy="263214"/>
            </a:xfrm>
            <a:custGeom>
              <a:avLst/>
              <a:gdLst/>
              <a:ahLst/>
              <a:cxnLst/>
              <a:rect l="0" t="0" r="0" b="0"/>
              <a:pathLst>
                <a:path w="20407" h="263214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40292"/>
                  </a:lnTo>
                  <a:lnTo>
                    <a:pt x="10097" y="195345"/>
                  </a:lnTo>
                  <a:lnTo>
                    <a:pt x="18024" y="238109"/>
                  </a:lnTo>
                  <a:lnTo>
                    <a:pt x="20406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127378" y="2695295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61639" y="8333"/>
                  </a:lnTo>
                  <a:lnTo>
                    <a:pt x="113794" y="9878"/>
                  </a:lnTo>
                  <a:lnTo>
                    <a:pt x="62573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359005" y="2547896"/>
              <a:ext cx="126343" cy="263213"/>
            </a:xfrm>
            <a:custGeom>
              <a:avLst/>
              <a:gdLst/>
              <a:ahLst/>
              <a:cxnLst/>
              <a:rect l="0" t="0" r="0" b="0"/>
              <a:pathLst>
                <a:path w="126343" h="263213">
                  <a:moveTo>
                    <a:pt x="0" y="0"/>
                  </a:moveTo>
                  <a:lnTo>
                    <a:pt x="3120" y="54144"/>
                  </a:lnTo>
                  <a:lnTo>
                    <a:pt x="14654" y="114680"/>
                  </a:lnTo>
                  <a:lnTo>
                    <a:pt x="20962" y="174558"/>
                  </a:lnTo>
                  <a:lnTo>
                    <a:pt x="29140" y="231446"/>
                  </a:lnTo>
                  <a:lnTo>
                    <a:pt x="30499" y="250264"/>
                  </a:lnTo>
                  <a:lnTo>
                    <a:pt x="31371" y="224216"/>
                  </a:lnTo>
                  <a:lnTo>
                    <a:pt x="37132" y="179600"/>
                  </a:lnTo>
                  <a:lnTo>
                    <a:pt x="46227" y="147581"/>
                  </a:lnTo>
                  <a:lnTo>
                    <a:pt x="53045" y="141672"/>
                  </a:lnTo>
                  <a:lnTo>
                    <a:pt x="62269" y="138901"/>
                  </a:lnTo>
                  <a:lnTo>
                    <a:pt x="73099" y="138224"/>
                  </a:lnTo>
                  <a:lnTo>
                    <a:pt x="82657" y="141283"/>
                  </a:lnTo>
                  <a:lnTo>
                    <a:pt x="99518" y="154039"/>
                  </a:lnTo>
                  <a:lnTo>
                    <a:pt x="116574" y="186541"/>
                  </a:lnTo>
                  <a:lnTo>
                    <a:pt x="125055" y="243858"/>
                  </a:lnTo>
                  <a:lnTo>
                    <a:pt x="126342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550975" y="2656108"/>
              <a:ext cx="134415" cy="133944"/>
            </a:xfrm>
            <a:custGeom>
              <a:avLst/>
              <a:gdLst/>
              <a:ahLst/>
              <a:cxnLst/>
              <a:rect l="0" t="0" r="0" b="0"/>
              <a:pathLst>
                <a:path w="134415" h="133944">
                  <a:moveTo>
                    <a:pt x="113356" y="18130"/>
                  </a:moveTo>
                  <a:lnTo>
                    <a:pt x="102178" y="6952"/>
                  </a:lnTo>
                  <a:lnTo>
                    <a:pt x="84212" y="1463"/>
                  </a:lnTo>
                  <a:lnTo>
                    <a:pt x="72870" y="0"/>
                  </a:lnTo>
                  <a:lnTo>
                    <a:pt x="50909" y="4613"/>
                  </a:lnTo>
                  <a:lnTo>
                    <a:pt x="40139" y="9119"/>
                  </a:lnTo>
                  <a:lnTo>
                    <a:pt x="25054" y="23484"/>
                  </a:lnTo>
                  <a:lnTo>
                    <a:pt x="5836" y="61302"/>
                  </a:lnTo>
                  <a:lnTo>
                    <a:pt x="0" y="97732"/>
                  </a:lnTo>
                  <a:lnTo>
                    <a:pt x="4874" y="118239"/>
                  </a:lnTo>
                  <a:lnTo>
                    <a:pt x="9449" y="126984"/>
                  </a:lnTo>
                  <a:lnTo>
                    <a:pt x="16009" y="131643"/>
                  </a:lnTo>
                  <a:lnTo>
                    <a:pt x="23892" y="133580"/>
                  </a:lnTo>
                  <a:lnTo>
                    <a:pt x="32656" y="133701"/>
                  </a:lnTo>
                  <a:lnTo>
                    <a:pt x="48634" y="127597"/>
                  </a:lnTo>
                  <a:lnTo>
                    <a:pt x="56170" y="122693"/>
                  </a:lnTo>
                  <a:lnTo>
                    <a:pt x="67663" y="107886"/>
                  </a:lnTo>
                  <a:lnTo>
                    <a:pt x="84574" y="69785"/>
                  </a:lnTo>
                  <a:lnTo>
                    <a:pt x="87149" y="68944"/>
                  </a:lnTo>
                  <a:lnTo>
                    <a:pt x="97210" y="113570"/>
                  </a:lnTo>
                  <a:lnTo>
                    <a:pt x="102592" y="120361"/>
                  </a:lnTo>
                  <a:lnTo>
                    <a:pt x="134414" y="133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717466" y="2635853"/>
              <a:ext cx="118674" cy="145305"/>
            </a:xfrm>
            <a:custGeom>
              <a:avLst/>
              <a:gdLst/>
              <a:ahLst/>
              <a:cxnLst/>
              <a:rect l="0" t="0" r="0" b="0"/>
              <a:pathLst>
                <a:path w="118674" h="145305">
                  <a:moveTo>
                    <a:pt x="10036" y="38385"/>
                  </a:moveTo>
                  <a:lnTo>
                    <a:pt x="10036" y="87316"/>
                  </a:lnTo>
                  <a:lnTo>
                    <a:pt x="14932" y="145304"/>
                  </a:lnTo>
                  <a:lnTo>
                    <a:pt x="12130" y="144759"/>
                  </a:lnTo>
                  <a:lnTo>
                    <a:pt x="7923" y="140887"/>
                  </a:lnTo>
                  <a:lnTo>
                    <a:pt x="3248" y="124106"/>
                  </a:lnTo>
                  <a:lnTo>
                    <a:pt x="0" y="61761"/>
                  </a:lnTo>
                  <a:lnTo>
                    <a:pt x="1993" y="22825"/>
                  </a:lnTo>
                  <a:lnTo>
                    <a:pt x="10751" y="3783"/>
                  </a:lnTo>
                  <a:lnTo>
                    <a:pt x="17532" y="109"/>
                  </a:lnTo>
                  <a:lnTo>
                    <a:pt x="25562" y="0"/>
                  </a:lnTo>
                  <a:lnTo>
                    <a:pt x="42673" y="6117"/>
                  </a:lnTo>
                  <a:lnTo>
                    <a:pt x="65460" y="23885"/>
                  </a:lnTo>
                  <a:lnTo>
                    <a:pt x="101187" y="70834"/>
                  </a:lnTo>
                  <a:lnTo>
                    <a:pt x="116722" y="107401"/>
                  </a:lnTo>
                  <a:lnTo>
                    <a:pt x="118673" y="124821"/>
                  </a:lnTo>
                  <a:lnTo>
                    <a:pt x="115321" y="1436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098195" y="2558425"/>
              <a:ext cx="29391" cy="252684"/>
            </a:xfrm>
            <a:custGeom>
              <a:avLst/>
              <a:gdLst/>
              <a:ahLst/>
              <a:cxnLst/>
              <a:rect l="0" t="0" r="0" b="0"/>
              <a:pathLst>
                <a:path w="29391" h="252684">
                  <a:moveTo>
                    <a:pt x="8333" y="0"/>
                  </a:moveTo>
                  <a:lnTo>
                    <a:pt x="0" y="37477"/>
                  </a:lnTo>
                  <a:lnTo>
                    <a:pt x="1575" y="75445"/>
                  </a:lnTo>
                  <a:lnTo>
                    <a:pt x="12587" y="135785"/>
                  </a:lnTo>
                  <a:lnTo>
                    <a:pt x="22592" y="186721"/>
                  </a:lnTo>
                  <a:lnTo>
                    <a:pt x="26369" y="215178"/>
                  </a:lnTo>
                  <a:lnTo>
                    <a:pt x="29390" y="252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3126963" y="4579896"/>
            <a:ext cx="273742" cy="21058"/>
            <a:chOff x="3126963" y="4579896"/>
            <a:chExt cx="273742" cy="21058"/>
          </a:xfrm>
        </p:grpSpPr>
        <p:sp>
          <p:nvSpPr>
            <p:cNvPr id="107" name="Freeform 106"/>
            <p:cNvSpPr/>
            <p:nvPr/>
          </p:nvSpPr>
          <p:spPr>
            <a:xfrm>
              <a:off x="3126963" y="45798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253305" y="457989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400704" y="457989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306145" y="174751"/>
            <a:ext cx="5235463" cy="1025924"/>
            <a:chOff x="2306145" y="174751"/>
            <a:chExt cx="5235463" cy="1025924"/>
          </a:xfrm>
        </p:grpSpPr>
        <p:sp>
          <p:nvSpPr>
            <p:cNvPr id="2" name="Freeform 1"/>
            <p:cNvSpPr/>
            <p:nvPr/>
          </p:nvSpPr>
          <p:spPr>
            <a:xfrm>
              <a:off x="2306145" y="174751"/>
              <a:ext cx="420736" cy="780154"/>
            </a:xfrm>
            <a:custGeom>
              <a:avLst/>
              <a:gdLst/>
              <a:ahLst/>
              <a:cxnLst/>
              <a:rect l="0" t="0" r="0" b="0"/>
              <a:pathLst>
                <a:path w="420736" h="780154">
                  <a:moveTo>
                    <a:pt x="420735" y="162160"/>
                  </a:moveTo>
                  <a:lnTo>
                    <a:pt x="401607" y="98733"/>
                  </a:lnTo>
                  <a:lnTo>
                    <a:pt x="382962" y="68498"/>
                  </a:lnTo>
                  <a:lnTo>
                    <a:pt x="341282" y="29406"/>
                  </a:lnTo>
                  <a:lnTo>
                    <a:pt x="308156" y="13511"/>
                  </a:lnTo>
                  <a:lnTo>
                    <a:pt x="255041" y="0"/>
                  </a:lnTo>
                  <a:lnTo>
                    <a:pt x="227381" y="1572"/>
                  </a:lnTo>
                  <a:lnTo>
                    <a:pt x="179911" y="20212"/>
                  </a:lnTo>
                  <a:lnTo>
                    <a:pt x="122214" y="57952"/>
                  </a:lnTo>
                  <a:lnTo>
                    <a:pt x="70691" y="120141"/>
                  </a:lnTo>
                  <a:lnTo>
                    <a:pt x="45008" y="165299"/>
                  </a:lnTo>
                  <a:lnTo>
                    <a:pt x="35278" y="205204"/>
                  </a:lnTo>
                  <a:lnTo>
                    <a:pt x="23315" y="267351"/>
                  </a:lnTo>
                  <a:lnTo>
                    <a:pt x="13382" y="311741"/>
                  </a:lnTo>
                  <a:lnTo>
                    <a:pt x="6503" y="356932"/>
                  </a:lnTo>
                  <a:lnTo>
                    <a:pt x="1642" y="412633"/>
                  </a:lnTo>
                  <a:lnTo>
                    <a:pt x="0" y="473376"/>
                  </a:lnTo>
                  <a:lnTo>
                    <a:pt x="2795" y="530435"/>
                  </a:lnTo>
                  <a:lnTo>
                    <a:pt x="8676" y="586766"/>
                  </a:lnTo>
                  <a:lnTo>
                    <a:pt x="25479" y="641783"/>
                  </a:lnTo>
                  <a:lnTo>
                    <a:pt x="50520" y="698496"/>
                  </a:lnTo>
                  <a:lnTo>
                    <a:pt x="96589" y="753166"/>
                  </a:lnTo>
                  <a:lnTo>
                    <a:pt x="132189" y="772581"/>
                  </a:lnTo>
                  <a:lnTo>
                    <a:pt x="172374" y="780153"/>
                  </a:lnTo>
                  <a:lnTo>
                    <a:pt x="219505" y="776808"/>
                  </a:lnTo>
                  <a:lnTo>
                    <a:pt x="276104" y="768408"/>
                  </a:lnTo>
                  <a:lnTo>
                    <a:pt x="330555" y="755089"/>
                  </a:lnTo>
                  <a:lnTo>
                    <a:pt x="357564" y="741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62137" y="673823"/>
              <a:ext cx="267317" cy="270533"/>
            </a:xfrm>
            <a:custGeom>
              <a:avLst/>
              <a:gdLst/>
              <a:ahLst/>
              <a:cxnLst/>
              <a:rect l="0" t="0" r="0" b="0"/>
              <a:pathLst>
                <a:path w="267317" h="270533">
                  <a:moveTo>
                    <a:pt x="196370" y="52643"/>
                  </a:moveTo>
                  <a:lnTo>
                    <a:pt x="190781" y="35875"/>
                  </a:lnTo>
                  <a:lnTo>
                    <a:pt x="178678" y="24524"/>
                  </a:lnTo>
                  <a:lnTo>
                    <a:pt x="136724" y="7704"/>
                  </a:lnTo>
                  <a:lnTo>
                    <a:pt x="113709" y="6544"/>
                  </a:lnTo>
                  <a:lnTo>
                    <a:pt x="91782" y="11097"/>
                  </a:lnTo>
                  <a:lnTo>
                    <a:pt x="38535" y="39604"/>
                  </a:lnTo>
                  <a:lnTo>
                    <a:pt x="23666" y="56206"/>
                  </a:lnTo>
                  <a:lnTo>
                    <a:pt x="8718" y="88404"/>
                  </a:lnTo>
                  <a:lnTo>
                    <a:pt x="0" y="130699"/>
                  </a:lnTo>
                  <a:lnTo>
                    <a:pt x="300" y="161034"/>
                  </a:lnTo>
                  <a:lnTo>
                    <a:pt x="8233" y="186215"/>
                  </a:lnTo>
                  <a:lnTo>
                    <a:pt x="22676" y="205985"/>
                  </a:lnTo>
                  <a:lnTo>
                    <a:pt x="64659" y="251127"/>
                  </a:lnTo>
                  <a:lnTo>
                    <a:pt x="87919" y="262911"/>
                  </a:lnTo>
                  <a:lnTo>
                    <a:pt x="127322" y="270532"/>
                  </a:lnTo>
                  <a:lnTo>
                    <a:pt x="163043" y="267201"/>
                  </a:lnTo>
                  <a:lnTo>
                    <a:pt x="185068" y="255627"/>
                  </a:lnTo>
                  <a:lnTo>
                    <a:pt x="214079" y="229380"/>
                  </a:lnTo>
                  <a:lnTo>
                    <a:pt x="244842" y="183480"/>
                  </a:lnTo>
                  <a:lnTo>
                    <a:pt x="263873" y="129353"/>
                  </a:lnTo>
                  <a:lnTo>
                    <a:pt x="267316" y="101554"/>
                  </a:lnTo>
                  <a:lnTo>
                    <a:pt x="262607" y="76721"/>
                  </a:lnTo>
                  <a:lnTo>
                    <a:pt x="246802" y="46129"/>
                  </a:lnTo>
                  <a:lnTo>
                    <a:pt x="232822" y="31030"/>
                  </a:lnTo>
                  <a:lnTo>
                    <a:pt x="204052" y="15953"/>
                  </a:lnTo>
                  <a:lnTo>
                    <a:pt x="1542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77275" y="687777"/>
              <a:ext cx="344487" cy="273389"/>
            </a:xfrm>
            <a:custGeom>
              <a:avLst/>
              <a:gdLst/>
              <a:ahLst/>
              <a:cxnLst/>
              <a:rect l="0" t="0" r="0" b="0"/>
              <a:pathLst>
                <a:path w="344487" h="273389">
                  <a:moveTo>
                    <a:pt x="7574" y="70274"/>
                  </a:moveTo>
                  <a:lnTo>
                    <a:pt x="10694" y="112966"/>
                  </a:lnTo>
                  <a:lnTo>
                    <a:pt x="24363" y="166277"/>
                  </a:lnTo>
                  <a:lnTo>
                    <a:pt x="33659" y="226748"/>
                  </a:lnTo>
                  <a:lnTo>
                    <a:pt x="37530" y="264946"/>
                  </a:lnTo>
                  <a:lnTo>
                    <a:pt x="35734" y="271415"/>
                  </a:lnTo>
                  <a:lnTo>
                    <a:pt x="32196" y="273388"/>
                  </a:lnTo>
                  <a:lnTo>
                    <a:pt x="27499" y="272364"/>
                  </a:lnTo>
                  <a:lnTo>
                    <a:pt x="24367" y="267002"/>
                  </a:lnTo>
                  <a:lnTo>
                    <a:pt x="10247" y="204668"/>
                  </a:lnTo>
                  <a:lnTo>
                    <a:pt x="0" y="142098"/>
                  </a:lnTo>
                  <a:lnTo>
                    <a:pt x="3219" y="79002"/>
                  </a:lnTo>
                  <a:lnTo>
                    <a:pt x="11873" y="41275"/>
                  </a:lnTo>
                  <a:lnTo>
                    <a:pt x="18629" y="32224"/>
                  </a:lnTo>
                  <a:lnTo>
                    <a:pt x="38614" y="19048"/>
                  </a:lnTo>
                  <a:lnTo>
                    <a:pt x="49324" y="17406"/>
                  </a:lnTo>
                  <a:lnTo>
                    <a:pt x="70584" y="21821"/>
                  </a:lnTo>
                  <a:lnTo>
                    <a:pt x="78826" y="27444"/>
                  </a:lnTo>
                  <a:lnTo>
                    <a:pt x="110183" y="71566"/>
                  </a:lnTo>
                  <a:lnTo>
                    <a:pt x="125064" y="102243"/>
                  </a:lnTo>
                  <a:lnTo>
                    <a:pt x="128015" y="104455"/>
                  </a:lnTo>
                  <a:lnTo>
                    <a:pt x="129982" y="101250"/>
                  </a:lnTo>
                  <a:lnTo>
                    <a:pt x="142973" y="51043"/>
                  </a:lnTo>
                  <a:lnTo>
                    <a:pt x="153929" y="28972"/>
                  </a:lnTo>
                  <a:lnTo>
                    <a:pt x="172837" y="13703"/>
                  </a:lnTo>
                  <a:lnTo>
                    <a:pt x="196838" y="4187"/>
                  </a:lnTo>
                  <a:lnTo>
                    <a:pt x="235488" y="0"/>
                  </a:lnTo>
                  <a:lnTo>
                    <a:pt x="258608" y="3167"/>
                  </a:lnTo>
                  <a:lnTo>
                    <a:pt x="277462" y="14712"/>
                  </a:lnTo>
                  <a:lnTo>
                    <a:pt x="301231" y="44063"/>
                  </a:lnTo>
                  <a:lnTo>
                    <a:pt x="328912" y="102351"/>
                  </a:lnTo>
                  <a:lnTo>
                    <a:pt x="341063" y="155292"/>
                  </a:lnTo>
                  <a:lnTo>
                    <a:pt x="343810" y="210810"/>
                  </a:lnTo>
                  <a:lnTo>
                    <a:pt x="344486" y="2492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10776" y="661177"/>
              <a:ext cx="198528" cy="539498"/>
            </a:xfrm>
            <a:custGeom>
              <a:avLst/>
              <a:gdLst/>
              <a:ahLst/>
              <a:cxnLst/>
              <a:rect l="0" t="0" r="0" b="0"/>
              <a:pathLst>
                <a:path w="198528" h="539498">
                  <a:moveTo>
                    <a:pt x="5742" y="191631"/>
                  </a:moveTo>
                  <a:lnTo>
                    <a:pt x="14807" y="250248"/>
                  </a:lnTo>
                  <a:lnTo>
                    <a:pt x="24387" y="310488"/>
                  </a:lnTo>
                  <a:lnTo>
                    <a:pt x="34424" y="371086"/>
                  </a:lnTo>
                  <a:lnTo>
                    <a:pt x="39587" y="430806"/>
                  </a:lnTo>
                  <a:lnTo>
                    <a:pt x="42286" y="482426"/>
                  </a:lnTo>
                  <a:lnTo>
                    <a:pt x="32717" y="536201"/>
                  </a:lnTo>
                  <a:lnTo>
                    <a:pt x="29575" y="539497"/>
                  </a:lnTo>
                  <a:lnTo>
                    <a:pt x="26310" y="537016"/>
                  </a:lnTo>
                  <a:lnTo>
                    <a:pt x="22963" y="530682"/>
                  </a:lnTo>
                  <a:lnTo>
                    <a:pt x="16423" y="477319"/>
                  </a:lnTo>
                  <a:lnTo>
                    <a:pt x="9426" y="420559"/>
                  </a:lnTo>
                  <a:lnTo>
                    <a:pt x="5664" y="359287"/>
                  </a:lnTo>
                  <a:lnTo>
                    <a:pt x="0" y="296679"/>
                  </a:lnTo>
                  <a:lnTo>
                    <a:pt x="3521" y="234844"/>
                  </a:lnTo>
                  <a:lnTo>
                    <a:pt x="6253" y="181298"/>
                  </a:lnTo>
                  <a:lnTo>
                    <a:pt x="13945" y="124339"/>
                  </a:lnTo>
                  <a:lnTo>
                    <a:pt x="17576" y="92703"/>
                  </a:lnTo>
                  <a:lnTo>
                    <a:pt x="35852" y="37385"/>
                  </a:lnTo>
                  <a:lnTo>
                    <a:pt x="39853" y="25630"/>
                  </a:lnTo>
                  <a:lnTo>
                    <a:pt x="47200" y="16623"/>
                  </a:lnTo>
                  <a:lnTo>
                    <a:pt x="67841" y="3495"/>
                  </a:lnTo>
                  <a:lnTo>
                    <a:pt x="89494" y="0"/>
                  </a:lnTo>
                  <a:lnTo>
                    <a:pt x="110815" y="3516"/>
                  </a:lnTo>
                  <a:lnTo>
                    <a:pt x="131990" y="12878"/>
                  </a:lnTo>
                  <a:lnTo>
                    <a:pt x="158052" y="36892"/>
                  </a:lnTo>
                  <a:lnTo>
                    <a:pt x="175003" y="66234"/>
                  </a:lnTo>
                  <a:lnTo>
                    <a:pt x="191211" y="117165"/>
                  </a:lnTo>
                  <a:lnTo>
                    <a:pt x="198527" y="148786"/>
                  </a:lnTo>
                  <a:lnTo>
                    <a:pt x="196319" y="176098"/>
                  </a:lnTo>
                  <a:lnTo>
                    <a:pt x="187539" y="198765"/>
                  </a:lnTo>
                  <a:lnTo>
                    <a:pt x="175838" y="216639"/>
                  </a:lnTo>
                  <a:lnTo>
                    <a:pt x="159719" y="229262"/>
                  </a:lnTo>
                  <a:lnTo>
                    <a:pt x="142027" y="237601"/>
                  </a:lnTo>
                  <a:lnTo>
                    <a:pt x="111027" y="2442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18523" y="697807"/>
              <a:ext cx="289764" cy="241281"/>
            </a:xfrm>
            <a:custGeom>
              <a:avLst/>
              <a:gdLst/>
              <a:ahLst/>
              <a:cxnLst/>
              <a:rect l="0" t="0" r="0" b="0"/>
              <a:pathLst>
                <a:path w="289764" h="241281">
                  <a:moveTo>
                    <a:pt x="182306" y="18130"/>
                  </a:moveTo>
                  <a:lnTo>
                    <a:pt x="165538" y="6952"/>
                  </a:lnTo>
                  <a:lnTo>
                    <a:pt x="132754" y="0"/>
                  </a:lnTo>
                  <a:lnTo>
                    <a:pt x="93404" y="9119"/>
                  </a:lnTo>
                  <a:lnTo>
                    <a:pt x="63288" y="26639"/>
                  </a:lnTo>
                  <a:lnTo>
                    <a:pt x="17694" y="67394"/>
                  </a:lnTo>
                  <a:lnTo>
                    <a:pt x="1991" y="93948"/>
                  </a:lnTo>
                  <a:lnTo>
                    <a:pt x="0" y="116948"/>
                  </a:lnTo>
                  <a:lnTo>
                    <a:pt x="4185" y="141598"/>
                  </a:lnTo>
                  <a:lnTo>
                    <a:pt x="32435" y="196736"/>
                  </a:lnTo>
                  <a:lnTo>
                    <a:pt x="58351" y="222999"/>
                  </a:lnTo>
                  <a:lnTo>
                    <a:pt x="99435" y="240009"/>
                  </a:lnTo>
                  <a:lnTo>
                    <a:pt x="143063" y="241280"/>
                  </a:lnTo>
                  <a:lnTo>
                    <a:pt x="198557" y="222823"/>
                  </a:lnTo>
                  <a:lnTo>
                    <a:pt x="249783" y="189784"/>
                  </a:lnTo>
                  <a:lnTo>
                    <a:pt x="272749" y="163357"/>
                  </a:lnTo>
                  <a:lnTo>
                    <a:pt x="288782" y="127711"/>
                  </a:lnTo>
                  <a:lnTo>
                    <a:pt x="289763" y="81924"/>
                  </a:lnTo>
                  <a:lnTo>
                    <a:pt x="279198" y="54672"/>
                  </a:lnTo>
                  <a:lnTo>
                    <a:pt x="271467" y="42491"/>
                  </a:lnTo>
                  <a:lnTo>
                    <a:pt x="261634" y="34371"/>
                  </a:lnTo>
                  <a:lnTo>
                    <a:pt x="213891" y="181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68568" y="676154"/>
              <a:ext cx="264308" cy="254714"/>
            </a:xfrm>
            <a:custGeom>
              <a:avLst/>
              <a:gdLst/>
              <a:ahLst/>
              <a:cxnLst/>
              <a:rect l="0" t="0" r="0" b="0"/>
              <a:pathLst>
                <a:path w="264308" h="254714">
                  <a:moveTo>
                    <a:pt x="190230" y="29255"/>
                  </a:moveTo>
                  <a:lnTo>
                    <a:pt x="172249" y="13614"/>
                  </a:lnTo>
                  <a:lnTo>
                    <a:pt x="155332" y="5536"/>
                  </a:lnTo>
                  <a:lnTo>
                    <a:pt x="120488" y="0"/>
                  </a:lnTo>
                  <a:lnTo>
                    <a:pt x="75198" y="6535"/>
                  </a:lnTo>
                  <a:lnTo>
                    <a:pt x="32456" y="22211"/>
                  </a:lnTo>
                  <a:lnTo>
                    <a:pt x="21876" y="28068"/>
                  </a:lnTo>
                  <a:lnTo>
                    <a:pt x="7001" y="43935"/>
                  </a:lnTo>
                  <a:lnTo>
                    <a:pt x="1397" y="53080"/>
                  </a:lnTo>
                  <a:lnTo>
                    <a:pt x="0" y="61516"/>
                  </a:lnTo>
                  <a:lnTo>
                    <a:pt x="1409" y="69479"/>
                  </a:lnTo>
                  <a:lnTo>
                    <a:pt x="4688" y="77128"/>
                  </a:lnTo>
                  <a:lnTo>
                    <a:pt x="20809" y="88747"/>
                  </a:lnTo>
                  <a:lnTo>
                    <a:pt x="82694" y="109489"/>
                  </a:lnTo>
                  <a:lnTo>
                    <a:pt x="140956" y="123916"/>
                  </a:lnTo>
                  <a:lnTo>
                    <a:pt x="202853" y="138030"/>
                  </a:lnTo>
                  <a:lnTo>
                    <a:pt x="234784" y="154161"/>
                  </a:lnTo>
                  <a:lnTo>
                    <a:pt x="259063" y="179348"/>
                  </a:lnTo>
                  <a:lnTo>
                    <a:pt x="263025" y="188979"/>
                  </a:lnTo>
                  <a:lnTo>
                    <a:pt x="264307" y="209038"/>
                  </a:lnTo>
                  <a:lnTo>
                    <a:pt x="254738" y="229651"/>
                  </a:lnTo>
                  <a:lnTo>
                    <a:pt x="247274" y="240061"/>
                  </a:lnTo>
                  <a:lnTo>
                    <a:pt x="236448" y="247002"/>
                  </a:lnTo>
                  <a:lnTo>
                    <a:pt x="208821" y="254713"/>
                  </a:lnTo>
                  <a:lnTo>
                    <a:pt x="145765" y="251258"/>
                  </a:lnTo>
                  <a:lnTo>
                    <a:pt x="108425" y="241393"/>
                  </a:lnTo>
                  <a:lnTo>
                    <a:pt x="63887" y="2187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06197" y="736994"/>
              <a:ext cx="21057" cy="157929"/>
            </a:xfrm>
            <a:custGeom>
              <a:avLst/>
              <a:gdLst/>
              <a:ahLst/>
              <a:cxnLst/>
              <a:rect l="0" t="0" r="0" b="0"/>
              <a:pathLst>
                <a:path w="21057" h="157929">
                  <a:moveTo>
                    <a:pt x="21056" y="0"/>
                  </a:moveTo>
                  <a:lnTo>
                    <a:pt x="12723" y="57264"/>
                  </a:lnTo>
                  <a:lnTo>
                    <a:pt x="5372" y="11256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74611" y="505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96024" y="452725"/>
              <a:ext cx="20744" cy="484312"/>
            </a:xfrm>
            <a:custGeom>
              <a:avLst/>
              <a:gdLst/>
              <a:ahLst/>
              <a:cxnLst/>
              <a:rect l="0" t="0" r="0" b="0"/>
              <a:pathLst>
                <a:path w="20744" h="484312">
                  <a:moveTo>
                    <a:pt x="20743" y="0"/>
                  </a:moveTo>
                  <a:lnTo>
                    <a:pt x="20743" y="51603"/>
                  </a:lnTo>
                  <a:lnTo>
                    <a:pt x="19573" y="111476"/>
                  </a:lnTo>
                  <a:lnTo>
                    <a:pt x="12409" y="168639"/>
                  </a:lnTo>
                  <a:lnTo>
                    <a:pt x="7745" y="219983"/>
                  </a:lnTo>
                  <a:lnTo>
                    <a:pt x="3268" y="262716"/>
                  </a:lnTo>
                  <a:lnTo>
                    <a:pt x="747" y="325067"/>
                  </a:lnTo>
                  <a:lnTo>
                    <a:pt x="0" y="379935"/>
                  </a:lnTo>
                  <a:lnTo>
                    <a:pt x="2867" y="437870"/>
                  </a:lnTo>
                  <a:lnTo>
                    <a:pt x="10214" y="484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27253" y="652766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05949" y="3120"/>
                  </a:lnTo>
                  <a:lnTo>
                    <a:pt x="156558" y="11453"/>
                  </a:lnTo>
                  <a:lnTo>
                    <a:pt x="104880" y="18212"/>
                  </a:lnTo>
                  <a:lnTo>
                    <a:pt x="55642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87168" y="649321"/>
              <a:ext cx="234926" cy="264798"/>
            </a:xfrm>
            <a:custGeom>
              <a:avLst/>
              <a:gdLst/>
              <a:ahLst/>
              <a:cxnLst/>
              <a:rect l="0" t="0" r="0" b="0"/>
              <a:pathLst>
                <a:path w="234926" h="264798">
                  <a:moveTo>
                    <a:pt x="13826" y="119259"/>
                  </a:moveTo>
                  <a:lnTo>
                    <a:pt x="72443" y="124848"/>
                  </a:lnTo>
                  <a:lnTo>
                    <a:pt x="132684" y="120406"/>
                  </a:lnTo>
                  <a:lnTo>
                    <a:pt x="168366" y="110370"/>
                  </a:lnTo>
                  <a:lnTo>
                    <a:pt x="209450" y="79946"/>
                  </a:lnTo>
                  <a:lnTo>
                    <a:pt x="213262" y="69654"/>
                  </a:lnTo>
                  <a:lnTo>
                    <a:pt x="214379" y="42620"/>
                  </a:lnTo>
                  <a:lnTo>
                    <a:pt x="210699" y="31901"/>
                  </a:lnTo>
                  <a:lnTo>
                    <a:pt x="197252" y="16872"/>
                  </a:lnTo>
                  <a:lnTo>
                    <a:pt x="158772" y="1835"/>
                  </a:lnTo>
                  <a:lnTo>
                    <a:pt x="133229" y="0"/>
                  </a:lnTo>
                  <a:lnTo>
                    <a:pt x="111348" y="4254"/>
                  </a:lnTo>
                  <a:lnTo>
                    <a:pt x="56275" y="33162"/>
                  </a:lnTo>
                  <a:lnTo>
                    <a:pt x="17842" y="78285"/>
                  </a:lnTo>
                  <a:lnTo>
                    <a:pt x="2018" y="114657"/>
                  </a:lnTo>
                  <a:lnTo>
                    <a:pt x="0" y="138271"/>
                  </a:lnTo>
                  <a:lnTo>
                    <a:pt x="8236" y="187615"/>
                  </a:lnTo>
                  <a:lnTo>
                    <a:pt x="23348" y="217371"/>
                  </a:lnTo>
                  <a:lnTo>
                    <a:pt x="42644" y="241006"/>
                  </a:lnTo>
                  <a:lnTo>
                    <a:pt x="74358" y="257238"/>
                  </a:lnTo>
                  <a:lnTo>
                    <a:pt x="126995" y="264797"/>
                  </a:lnTo>
                  <a:lnTo>
                    <a:pt x="182453" y="263171"/>
                  </a:lnTo>
                  <a:lnTo>
                    <a:pt x="234925" y="2561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85178" y="431668"/>
              <a:ext cx="400700" cy="505369"/>
            </a:xfrm>
            <a:custGeom>
              <a:avLst/>
              <a:gdLst/>
              <a:ahLst/>
              <a:cxnLst/>
              <a:rect l="0" t="0" r="0" b="0"/>
              <a:pathLst>
                <a:path w="400700" h="505369">
                  <a:moveTo>
                    <a:pt x="26469" y="505368"/>
                  </a:moveTo>
                  <a:lnTo>
                    <a:pt x="32059" y="443275"/>
                  </a:lnTo>
                  <a:lnTo>
                    <a:pt x="34853" y="390721"/>
                  </a:lnTo>
                  <a:lnTo>
                    <a:pt x="28303" y="342197"/>
                  </a:lnTo>
                  <a:lnTo>
                    <a:pt x="18954" y="289605"/>
                  </a:lnTo>
                  <a:lnTo>
                    <a:pt x="9945" y="230088"/>
                  </a:lnTo>
                  <a:lnTo>
                    <a:pt x="6755" y="169170"/>
                  </a:lnTo>
                  <a:lnTo>
                    <a:pt x="4641" y="114725"/>
                  </a:lnTo>
                  <a:lnTo>
                    <a:pt x="0" y="83354"/>
                  </a:lnTo>
                  <a:lnTo>
                    <a:pt x="1804" y="76626"/>
                  </a:lnTo>
                  <a:lnTo>
                    <a:pt x="6516" y="75651"/>
                  </a:lnTo>
                  <a:lnTo>
                    <a:pt x="13168" y="78510"/>
                  </a:lnTo>
                  <a:lnTo>
                    <a:pt x="23677" y="91045"/>
                  </a:lnTo>
                  <a:lnTo>
                    <a:pt x="59290" y="152239"/>
                  </a:lnTo>
                  <a:lnTo>
                    <a:pt x="96360" y="209821"/>
                  </a:lnTo>
                  <a:lnTo>
                    <a:pt x="123382" y="271447"/>
                  </a:lnTo>
                  <a:lnTo>
                    <a:pt x="156605" y="326081"/>
                  </a:lnTo>
                  <a:lnTo>
                    <a:pt x="198460" y="388358"/>
                  </a:lnTo>
                  <a:lnTo>
                    <a:pt x="253809" y="445041"/>
                  </a:lnTo>
                  <a:lnTo>
                    <a:pt x="299363" y="479283"/>
                  </a:lnTo>
                  <a:lnTo>
                    <a:pt x="324011" y="484806"/>
                  </a:lnTo>
                  <a:lnTo>
                    <a:pt x="337134" y="484641"/>
                  </a:lnTo>
                  <a:lnTo>
                    <a:pt x="347053" y="481021"/>
                  </a:lnTo>
                  <a:lnTo>
                    <a:pt x="361194" y="467641"/>
                  </a:lnTo>
                  <a:lnTo>
                    <a:pt x="375731" y="429199"/>
                  </a:lnTo>
                  <a:lnTo>
                    <a:pt x="381858" y="380764"/>
                  </a:lnTo>
                  <a:lnTo>
                    <a:pt x="391164" y="318061"/>
                  </a:lnTo>
                  <a:lnTo>
                    <a:pt x="395010" y="260747"/>
                  </a:lnTo>
                  <a:lnTo>
                    <a:pt x="400699" y="202820"/>
                  </a:lnTo>
                  <a:lnTo>
                    <a:pt x="396445" y="140669"/>
                  </a:lnTo>
                  <a:lnTo>
                    <a:pt x="392286" y="85353"/>
                  </a:lnTo>
                  <a:lnTo>
                    <a:pt x="386763" y="38158"/>
                  </a:lnTo>
                  <a:lnTo>
                    <a:pt x="38443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43316" y="726466"/>
              <a:ext cx="189514" cy="240236"/>
            </a:xfrm>
            <a:custGeom>
              <a:avLst/>
              <a:gdLst/>
              <a:ahLst/>
              <a:cxnLst/>
              <a:rect l="0" t="0" r="0" b="0"/>
              <a:pathLst>
                <a:path w="189514" h="240236">
                  <a:moveTo>
                    <a:pt x="0" y="10528"/>
                  </a:moveTo>
                  <a:lnTo>
                    <a:pt x="3119" y="53220"/>
                  </a:lnTo>
                  <a:lnTo>
                    <a:pt x="9065" y="106049"/>
                  </a:lnTo>
                  <a:lnTo>
                    <a:pt x="17475" y="157168"/>
                  </a:lnTo>
                  <a:lnTo>
                    <a:pt x="22335" y="195007"/>
                  </a:lnTo>
                  <a:lnTo>
                    <a:pt x="31763" y="213792"/>
                  </a:lnTo>
                  <a:lnTo>
                    <a:pt x="61404" y="237521"/>
                  </a:lnTo>
                  <a:lnTo>
                    <a:pt x="72522" y="240235"/>
                  </a:lnTo>
                  <a:lnTo>
                    <a:pt x="94233" y="237013"/>
                  </a:lnTo>
                  <a:lnTo>
                    <a:pt x="126187" y="216455"/>
                  </a:lnTo>
                  <a:lnTo>
                    <a:pt x="160019" y="162426"/>
                  </a:lnTo>
                  <a:lnTo>
                    <a:pt x="179734" y="119616"/>
                  </a:lnTo>
                  <a:lnTo>
                    <a:pt x="187582" y="63229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06528" y="750882"/>
              <a:ext cx="300450" cy="259854"/>
            </a:xfrm>
            <a:custGeom>
              <a:avLst/>
              <a:gdLst/>
              <a:ahLst/>
              <a:cxnLst/>
              <a:rect l="0" t="0" r="0" b="0"/>
              <a:pathLst>
                <a:path w="300450" h="259854">
                  <a:moveTo>
                    <a:pt x="0" y="49283"/>
                  </a:moveTo>
                  <a:lnTo>
                    <a:pt x="0" y="98214"/>
                  </a:lnTo>
                  <a:lnTo>
                    <a:pt x="0" y="157345"/>
                  </a:lnTo>
                  <a:lnTo>
                    <a:pt x="5589" y="194385"/>
                  </a:lnTo>
                  <a:lnTo>
                    <a:pt x="7236" y="196321"/>
                  </a:lnTo>
                  <a:lnTo>
                    <a:pt x="10095" y="148007"/>
                  </a:lnTo>
                  <a:lnTo>
                    <a:pt x="11613" y="87068"/>
                  </a:lnTo>
                  <a:lnTo>
                    <a:pt x="16080" y="57498"/>
                  </a:lnTo>
                  <a:lnTo>
                    <a:pt x="21249" y="46571"/>
                  </a:lnTo>
                  <a:lnTo>
                    <a:pt x="36350" y="31310"/>
                  </a:lnTo>
                  <a:lnTo>
                    <a:pt x="45291" y="29112"/>
                  </a:lnTo>
                  <a:lnTo>
                    <a:pt x="64583" y="32910"/>
                  </a:lnTo>
                  <a:lnTo>
                    <a:pt x="81736" y="48635"/>
                  </a:lnTo>
                  <a:lnTo>
                    <a:pt x="117825" y="109076"/>
                  </a:lnTo>
                  <a:lnTo>
                    <a:pt x="129538" y="136020"/>
                  </a:lnTo>
                  <a:lnTo>
                    <a:pt x="129643" y="135184"/>
                  </a:lnTo>
                  <a:lnTo>
                    <a:pt x="127320" y="111000"/>
                  </a:lnTo>
                  <a:lnTo>
                    <a:pt x="129752" y="73029"/>
                  </a:lnTo>
                  <a:lnTo>
                    <a:pt x="141053" y="28757"/>
                  </a:lnTo>
                  <a:lnTo>
                    <a:pt x="147848" y="20392"/>
                  </a:lnTo>
                  <a:lnTo>
                    <a:pt x="167876" y="7977"/>
                  </a:lnTo>
                  <a:lnTo>
                    <a:pt x="205459" y="0"/>
                  </a:lnTo>
                  <a:lnTo>
                    <a:pt x="216521" y="2390"/>
                  </a:lnTo>
                  <a:lnTo>
                    <a:pt x="235052" y="14404"/>
                  </a:lnTo>
                  <a:lnTo>
                    <a:pt x="247967" y="34561"/>
                  </a:lnTo>
                  <a:lnTo>
                    <a:pt x="269611" y="90845"/>
                  </a:lnTo>
                  <a:lnTo>
                    <a:pt x="284147" y="139641"/>
                  </a:lnTo>
                  <a:lnTo>
                    <a:pt x="292694" y="199323"/>
                  </a:lnTo>
                  <a:lnTo>
                    <a:pt x="300449" y="244257"/>
                  </a:lnTo>
                  <a:lnTo>
                    <a:pt x="299735" y="249456"/>
                  </a:lnTo>
                  <a:lnTo>
                    <a:pt x="294798" y="2598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96733" y="410611"/>
              <a:ext cx="268824" cy="601657"/>
            </a:xfrm>
            <a:custGeom>
              <a:avLst/>
              <a:gdLst/>
              <a:ahLst/>
              <a:cxnLst/>
              <a:rect l="0" t="0" r="0" b="0"/>
              <a:pathLst>
                <a:path w="268824" h="601657">
                  <a:moveTo>
                    <a:pt x="9878" y="0"/>
                  </a:moveTo>
                  <a:lnTo>
                    <a:pt x="2643" y="27556"/>
                  </a:lnTo>
                  <a:lnTo>
                    <a:pt x="0" y="90018"/>
                  </a:lnTo>
                  <a:lnTo>
                    <a:pt x="5067" y="152832"/>
                  </a:lnTo>
                  <a:lnTo>
                    <a:pt x="8928" y="207440"/>
                  </a:lnTo>
                  <a:lnTo>
                    <a:pt x="9690" y="263287"/>
                  </a:lnTo>
                  <a:lnTo>
                    <a:pt x="15430" y="313790"/>
                  </a:lnTo>
                  <a:lnTo>
                    <a:pt x="18932" y="363596"/>
                  </a:lnTo>
                  <a:lnTo>
                    <a:pt x="25559" y="411629"/>
                  </a:lnTo>
                  <a:lnTo>
                    <a:pt x="29343" y="461086"/>
                  </a:lnTo>
                  <a:lnTo>
                    <a:pt x="31790" y="512435"/>
                  </a:lnTo>
                  <a:lnTo>
                    <a:pt x="33845" y="511249"/>
                  </a:lnTo>
                  <a:lnTo>
                    <a:pt x="36385" y="505779"/>
                  </a:lnTo>
                  <a:lnTo>
                    <a:pt x="43915" y="450469"/>
                  </a:lnTo>
                  <a:lnTo>
                    <a:pt x="50396" y="396128"/>
                  </a:lnTo>
                  <a:lnTo>
                    <a:pt x="57108" y="359916"/>
                  </a:lnTo>
                  <a:lnTo>
                    <a:pt x="72095" y="332550"/>
                  </a:lnTo>
                  <a:lnTo>
                    <a:pt x="96942" y="309623"/>
                  </a:lnTo>
                  <a:lnTo>
                    <a:pt x="106525" y="305851"/>
                  </a:lnTo>
                  <a:lnTo>
                    <a:pt x="126532" y="304780"/>
                  </a:lnTo>
                  <a:lnTo>
                    <a:pt x="157526" y="316343"/>
                  </a:lnTo>
                  <a:lnTo>
                    <a:pt x="214881" y="363875"/>
                  </a:lnTo>
                  <a:lnTo>
                    <a:pt x="255229" y="427118"/>
                  </a:lnTo>
                  <a:lnTo>
                    <a:pt x="267278" y="470614"/>
                  </a:lnTo>
                  <a:lnTo>
                    <a:pt x="268823" y="531475"/>
                  </a:lnTo>
                  <a:lnTo>
                    <a:pt x="263005" y="555575"/>
                  </a:lnTo>
                  <a:lnTo>
                    <a:pt x="252620" y="577985"/>
                  </a:lnTo>
                  <a:lnTo>
                    <a:pt x="233967" y="593404"/>
                  </a:lnTo>
                  <a:lnTo>
                    <a:pt x="222442" y="599154"/>
                  </a:lnTo>
                  <a:lnTo>
                    <a:pt x="172686" y="601656"/>
                  </a:lnTo>
                  <a:lnTo>
                    <a:pt x="117037" y="592021"/>
                  </a:lnTo>
                  <a:lnTo>
                    <a:pt x="68437" y="578853"/>
                  </a:lnTo>
                  <a:lnTo>
                    <a:pt x="41464" y="5685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767521" y="697954"/>
              <a:ext cx="224998" cy="279766"/>
            </a:xfrm>
            <a:custGeom>
              <a:avLst/>
              <a:gdLst/>
              <a:ahLst/>
              <a:cxnLst/>
              <a:rect l="0" t="0" r="0" b="0"/>
              <a:pathLst>
                <a:path w="224998" h="279766">
                  <a:moveTo>
                    <a:pt x="12831" y="133797"/>
                  </a:moveTo>
                  <a:lnTo>
                    <a:pt x="50310" y="125464"/>
                  </a:lnTo>
                  <a:lnTo>
                    <a:pt x="101733" y="123702"/>
                  </a:lnTo>
                  <a:lnTo>
                    <a:pt x="155781" y="122184"/>
                  </a:lnTo>
                  <a:lnTo>
                    <a:pt x="189328" y="113718"/>
                  </a:lnTo>
                  <a:lnTo>
                    <a:pt x="206698" y="103036"/>
                  </a:lnTo>
                  <a:lnTo>
                    <a:pt x="219097" y="87370"/>
                  </a:lnTo>
                  <a:lnTo>
                    <a:pt x="224041" y="78279"/>
                  </a:lnTo>
                  <a:lnTo>
                    <a:pt x="224997" y="68709"/>
                  </a:lnTo>
                  <a:lnTo>
                    <a:pt x="219822" y="48717"/>
                  </a:lnTo>
                  <a:lnTo>
                    <a:pt x="203754" y="23320"/>
                  </a:lnTo>
                  <a:lnTo>
                    <a:pt x="184643" y="11387"/>
                  </a:lnTo>
                  <a:lnTo>
                    <a:pt x="160552" y="3353"/>
                  </a:lnTo>
                  <a:lnTo>
                    <a:pt x="120681" y="0"/>
                  </a:lnTo>
                  <a:lnTo>
                    <a:pt x="80402" y="7066"/>
                  </a:lnTo>
                  <a:lnTo>
                    <a:pt x="56900" y="17421"/>
                  </a:lnTo>
                  <a:lnTo>
                    <a:pt x="40996" y="36061"/>
                  </a:lnTo>
                  <a:lnTo>
                    <a:pt x="15664" y="86155"/>
                  </a:lnTo>
                  <a:lnTo>
                    <a:pt x="673" y="127220"/>
                  </a:lnTo>
                  <a:lnTo>
                    <a:pt x="0" y="169023"/>
                  </a:lnTo>
                  <a:lnTo>
                    <a:pt x="7210" y="205455"/>
                  </a:lnTo>
                  <a:lnTo>
                    <a:pt x="27933" y="238477"/>
                  </a:lnTo>
                  <a:lnTo>
                    <a:pt x="56301" y="264899"/>
                  </a:lnTo>
                  <a:lnTo>
                    <a:pt x="82843" y="273953"/>
                  </a:lnTo>
                  <a:lnTo>
                    <a:pt x="141954" y="279765"/>
                  </a:lnTo>
                  <a:lnTo>
                    <a:pt x="189115" y="272508"/>
                  </a:lnTo>
                  <a:lnTo>
                    <a:pt x="223401" y="2601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066798" y="712110"/>
              <a:ext cx="124167" cy="265033"/>
            </a:xfrm>
            <a:custGeom>
              <a:avLst/>
              <a:gdLst/>
              <a:ahLst/>
              <a:cxnLst/>
              <a:rect l="0" t="0" r="0" b="0"/>
              <a:pathLst>
                <a:path w="124167" h="265033">
                  <a:moveTo>
                    <a:pt x="8352" y="88055"/>
                  </a:moveTo>
                  <a:lnTo>
                    <a:pt x="13941" y="146672"/>
                  </a:lnTo>
                  <a:lnTo>
                    <a:pt x="29683" y="206389"/>
                  </a:lnTo>
                  <a:lnTo>
                    <a:pt x="44653" y="265032"/>
                  </a:lnTo>
                  <a:lnTo>
                    <a:pt x="24865" y="213480"/>
                  </a:lnTo>
                  <a:lnTo>
                    <a:pt x="8841" y="155898"/>
                  </a:lnTo>
                  <a:lnTo>
                    <a:pt x="0" y="104446"/>
                  </a:lnTo>
                  <a:lnTo>
                    <a:pt x="4057" y="68735"/>
                  </a:lnTo>
                  <a:lnTo>
                    <a:pt x="18258" y="35927"/>
                  </a:lnTo>
                  <a:lnTo>
                    <a:pt x="33811" y="20824"/>
                  </a:lnTo>
                  <a:lnTo>
                    <a:pt x="65419" y="5744"/>
                  </a:lnTo>
                  <a:lnTo>
                    <a:pt x="88697" y="0"/>
                  </a:lnTo>
                  <a:lnTo>
                    <a:pt x="124166" y="38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254134" y="709872"/>
              <a:ext cx="287474" cy="359227"/>
            </a:xfrm>
            <a:custGeom>
              <a:avLst/>
              <a:gdLst/>
              <a:ahLst/>
              <a:cxnLst/>
              <a:rect l="0" t="0" r="0" b="0"/>
              <a:pathLst>
                <a:path w="287474" h="359227">
                  <a:moveTo>
                    <a:pt x="200042" y="6065"/>
                  </a:moveTo>
                  <a:lnTo>
                    <a:pt x="165251" y="0"/>
                  </a:lnTo>
                  <a:lnTo>
                    <a:pt x="109505" y="7640"/>
                  </a:lnTo>
                  <a:lnTo>
                    <a:pt x="74950" y="20180"/>
                  </a:lnTo>
                  <a:lnTo>
                    <a:pt x="37422" y="45378"/>
                  </a:lnTo>
                  <a:lnTo>
                    <a:pt x="14728" y="65937"/>
                  </a:lnTo>
                  <a:lnTo>
                    <a:pt x="10989" y="74056"/>
                  </a:lnTo>
                  <a:lnTo>
                    <a:pt x="9953" y="92435"/>
                  </a:lnTo>
                  <a:lnTo>
                    <a:pt x="16512" y="109183"/>
                  </a:lnTo>
                  <a:lnTo>
                    <a:pt x="21537" y="116924"/>
                  </a:lnTo>
                  <a:lnTo>
                    <a:pt x="39598" y="128646"/>
                  </a:lnTo>
                  <a:lnTo>
                    <a:pt x="102831" y="148290"/>
                  </a:lnTo>
                  <a:lnTo>
                    <a:pt x="158136" y="155562"/>
                  </a:lnTo>
                  <a:lnTo>
                    <a:pt x="214121" y="173506"/>
                  </a:lnTo>
                  <a:lnTo>
                    <a:pt x="245028" y="192808"/>
                  </a:lnTo>
                  <a:lnTo>
                    <a:pt x="269003" y="218934"/>
                  </a:lnTo>
                  <a:lnTo>
                    <a:pt x="285336" y="254491"/>
                  </a:lnTo>
                  <a:lnTo>
                    <a:pt x="287473" y="277914"/>
                  </a:lnTo>
                  <a:lnTo>
                    <a:pt x="283353" y="300022"/>
                  </a:lnTo>
                  <a:lnTo>
                    <a:pt x="273724" y="321546"/>
                  </a:lnTo>
                  <a:lnTo>
                    <a:pt x="255406" y="339692"/>
                  </a:lnTo>
                  <a:lnTo>
                    <a:pt x="231667" y="353215"/>
                  </a:lnTo>
                  <a:lnTo>
                    <a:pt x="205519" y="359226"/>
                  </a:lnTo>
                  <a:lnTo>
                    <a:pt x="153312" y="351431"/>
                  </a:lnTo>
                  <a:lnTo>
                    <a:pt x="96835" y="336242"/>
                  </a:lnTo>
                  <a:lnTo>
                    <a:pt x="41832" y="318857"/>
                  </a:lnTo>
                  <a:lnTo>
                    <a:pt x="0" y="30086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75282" y="1610860"/>
            <a:ext cx="7484304" cy="627917"/>
            <a:chOff x="675282" y="1610860"/>
            <a:chExt cx="7484304" cy="627917"/>
          </a:xfrm>
        </p:grpSpPr>
        <p:sp>
          <p:nvSpPr>
            <p:cNvPr id="21" name="Freeform 20"/>
            <p:cNvSpPr/>
            <p:nvPr/>
          </p:nvSpPr>
          <p:spPr>
            <a:xfrm>
              <a:off x="675282" y="1800373"/>
              <a:ext cx="458277" cy="338523"/>
            </a:xfrm>
            <a:custGeom>
              <a:avLst/>
              <a:gdLst/>
              <a:ahLst/>
              <a:cxnLst/>
              <a:rect l="0" t="0" r="0" b="0"/>
              <a:pathLst>
                <a:path w="458277" h="338523">
                  <a:moveTo>
                    <a:pt x="9070" y="0"/>
                  </a:moveTo>
                  <a:lnTo>
                    <a:pt x="5" y="58617"/>
                  </a:lnTo>
                  <a:lnTo>
                    <a:pt x="0" y="111621"/>
                  </a:lnTo>
                  <a:lnTo>
                    <a:pt x="6932" y="163338"/>
                  </a:lnTo>
                  <a:lnTo>
                    <a:pt x="14237" y="218008"/>
                  </a:lnTo>
                  <a:lnTo>
                    <a:pt x="34180" y="269837"/>
                  </a:lnTo>
                  <a:lnTo>
                    <a:pt x="53718" y="311964"/>
                  </a:lnTo>
                  <a:lnTo>
                    <a:pt x="67518" y="326994"/>
                  </a:lnTo>
                  <a:lnTo>
                    <a:pt x="85350" y="337573"/>
                  </a:lnTo>
                  <a:lnTo>
                    <a:pt x="93848" y="338522"/>
                  </a:lnTo>
                  <a:lnTo>
                    <a:pt x="109530" y="333338"/>
                  </a:lnTo>
                  <a:lnTo>
                    <a:pt x="157220" y="281488"/>
                  </a:lnTo>
                  <a:lnTo>
                    <a:pt x="193569" y="222118"/>
                  </a:lnTo>
                  <a:lnTo>
                    <a:pt x="206493" y="200495"/>
                  </a:lnTo>
                  <a:lnTo>
                    <a:pt x="212045" y="196834"/>
                  </a:lnTo>
                  <a:lnTo>
                    <a:pt x="216916" y="197903"/>
                  </a:lnTo>
                  <a:lnTo>
                    <a:pt x="221334" y="202125"/>
                  </a:lnTo>
                  <a:lnTo>
                    <a:pt x="240458" y="243816"/>
                  </a:lnTo>
                  <a:lnTo>
                    <a:pt x="249949" y="263950"/>
                  </a:lnTo>
                  <a:lnTo>
                    <a:pt x="284638" y="302352"/>
                  </a:lnTo>
                  <a:lnTo>
                    <a:pt x="294558" y="310363"/>
                  </a:lnTo>
                  <a:lnTo>
                    <a:pt x="318057" y="319263"/>
                  </a:lnTo>
                  <a:lnTo>
                    <a:pt x="330875" y="321636"/>
                  </a:lnTo>
                  <a:lnTo>
                    <a:pt x="351356" y="318034"/>
                  </a:lnTo>
                  <a:lnTo>
                    <a:pt x="394747" y="291069"/>
                  </a:lnTo>
                  <a:lnTo>
                    <a:pt x="423472" y="262107"/>
                  </a:lnTo>
                  <a:lnTo>
                    <a:pt x="449917" y="210424"/>
                  </a:lnTo>
                  <a:lnTo>
                    <a:pt x="458276" y="175821"/>
                  </a:lnTo>
                  <a:lnTo>
                    <a:pt x="457633" y="139052"/>
                  </a:lnTo>
                  <a:lnTo>
                    <a:pt x="451267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202262" y="1779316"/>
              <a:ext cx="176972" cy="326384"/>
            </a:xfrm>
            <a:custGeom>
              <a:avLst/>
              <a:gdLst/>
              <a:ahLst/>
              <a:cxnLst/>
              <a:rect l="0" t="0" r="0" b="0"/>
              <a:pathLst>
                <a:path w="176972" h="326384">
                  <a:moveTo>
                    <a:pt x="19043" y="0"/>
                  </a:moveTo>
                  <a:lnTo>
                    <a:pt x="12977" y="32452"/>
                  </a:lnTo>
                  <a:lnTo>
                    <a:pt x="18014" y="95520"/>
                  </a:lnTo>
                  <a:lnTo>
                    <a:pt x="18738" y="145155"/>
                  </a:lnTo>
                  <a:lnTo>
                    <a:pt x="24542" y="196907"/>
                  </a:lnTo>
                  <a:lnTo>
                    <a:pt x="27408" y="257220"/>
                  </a:lnTo>
                  <a:lnTo>
                    <a:pt x="14787" y="315065"/>
                  </a:lnTo>
                  <a:lnTo>
                    <a:pt x="11526" y="318838"/>
                  </a:lnTo>
                  <a:lnTo>
                    <a:pt x="8183" y="317843"/>
                  </a:lnTo>
                  <a:lnTo>
                    <a:pt x="4784" y="313671"/>
                  </a:lnTo>
                  <a:lnTo>
                    <a:pt x="0" y="285442"/>
                  </a:lnTo>
                  <a:lnTo>
                    <a:pt x="5120" y="263733"/>
                  </a:lnTo>
                  <a:lnTo>
                    <a:pt x="21157" y="234901"/>
                  </a:lnTo>
                  <a:lnTo>
                    <a:pt x="43846" y="211539"/>
                  </a:lnTo>
                  <a:lnTo>
                    <a:pt x="53126" y="204197"/>
                  </a:lnTo>
                  <a:lnTo>
                    <a:pt x="75915" y="196039"/>
                  </a:lnTo>
                  <a:lnTo>
                    <a:pt x="88543" y="193864"/>
                  </a:lnTo>
                  <a:lnTo>
                    <a:pt x="111933" y="197686"/>
                  </a:lnTo>
                  <a:lnTo>
                    <a:pt x="132857" y="208353"/>
                  </a:lnTo>
                  <a:lnTo>
                    <a:pt x="149956" y="224792"/>
                  </a:lnTo>
                  <a:lnTo>
                    <a:pt x="159115" y="246916"/>
                  </a:lnTo>
                  <a:lnTo>
                    <a:pt x="174132" y="309109"/>
                  </a:lnTo>
                  <a:lnTo>
                    <a:pt x="176971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457092" y="1947772"/>
              <a:ext cx="138883" cy="152942"/>
            </a:xfrm>
            <a:custGeom>
              <a:avLst/>
              <a:gdLst/>
              <a:ahLst/>
              <a:cxnLst/>
              <a:rect l="0" t="0" r="0" b="0"/>
              <a:pathLst>
                <a:path w="138883" h="152942">
                  <a:moveTo>
                    <a:pt x="69540" y="42114"/>
                  </a:moveTo>
                  <a:lnTo>
                    <a:pt x="58361" y="25346"/>
                  </a:lnTo>
                  <a:lnTo>
                    <a:pt x="51559" y="21576"/>
                  </a:lnTo>
                  <a:lnTo>
                    <a:pt x="34642" y="20508"/>
                  </a:lnTo>
                  <a:lnTo>
                    <a:pt x="26387" y="24200"/>
                  </a:lnTo>
                  <a:lnTo>
                    <a:pt x="10976" y="37662"/>
                  </a:lnTo>
                  <a:lnTo>
                    <a:pt x="2567" y="61582"/>
                  </a:lnTo>
                  <a:lnTo>
                    <a:pt x="0" y="89371"/>
                  </a:lnTo>
                  <a:lnTo>
                    <a:pt x="2758" y="113420"/>
                  </a:lnTo>
                  <a:lnTo>
                    <a:pt x="11003" y="132687"/>
                  </a:lnTo>
                  <a:lnTo>
                    <a:pt x="16477" y="141100"/>
                  </a:lnTo>
                  <a:lnTo>
                    <a:pt x="24806" y="146709"/>
                  </a:lnTo>
                  <a:lnTo>
                    <a:pt x="46538" y="152941"/>
                  </a:lnTo>
                  <a:lnTo>
                    <a:pt x="79492" y="150861"/>
                  </a:lnTo>
                  <a:lnTo>
                    <a:pt x="97750" y="139579"/>
                  </a:lnTo>
                  <a:lnTo>
                    <a:pt x="128534" y="109329"/>
                  </a:lnTo>
                  <a:lnTo>
                    <a:pt x="136704" y="88755"/>
                  </a:lnTo>
                  <a:lnTo>
                    <a:pt x="138882" y="76717"/>
                  </a:lnTo>
                  <a:lnTo>
                    <a:pt x="135063" y="57103"/>
                  </a:lnTo>
                  <a:lnTo>
                    <a:pt x="119760" y="32907"/>
                  </a:lnTo>
                  <a:lnTo>
                    <a:pt x="106646" y="14039"/>
                  </a:lnTo>
                  <a:lnTo>
                    <a:pt x="10112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669010" y="1737202"/>
              <a:ext cx="15550" cy="347441"/>
            </a:xfrm>
            <a:custGeom>
              <a:avLst/>
              <a:gdLst/>
              <a:ahLst/>
              <a:cxnLst/>
              <a:rect l="0" t="0" r="0" b="0"/>
              <a:pathLst>
                <a:path w="15550" h="347441">
                  <a:moveTo>
                    <a:pt x="15549" y="0"/>
                  </a:moveTo>
                  <a:lnTo>
                    <a:pt x="6484" y="58617"/>
                  </a:lnTo>
                  <a:lnTo>
                    <a:pt x="0" y="121452"/>
                  </a:lnTo>
                  <a:lnTo>
                    <a:pt x="6652" y="170127"/>
                  </a:lnTo>
                  <a:lnTo>
                    <a:pt x="12913" y="221593"/>
                  </a:lnTo>
                  <a:lnTo>
                    <a:pt x="14768" y="270768"/>
                  </a:lnTo>
                  <a:lnTo>
                    <a:pt x="15318" y="311854"/>
                  </a:lnTo>
                  <a:lnTo>
                    <a:pt x="15549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750941" y="1881858"/>
              <a:ext cx="141604" cy="192367"/>
            </a:xfrm>
            <a:custGeom>
              <a:avLst/>
              <a:gdLst/>
              <a:ahLst/>
              <a:cxnLst/>
              <a:rect l="0" t="0" r="0" b="0"/>
              <a:pathLst>
                <a:path w="141604" h="192367">
                  <a:moveTo>
                    <a:pt x="7318" y="108028"/>
                  </a:moveTo>
                  <a:lnTo>
                    <a:pt x="18496" y="96849"/>
                  </a:lnTo>
                  <a:lnTo>
                    <a:pt x="36462" y="91361"/>
                  </a:lnTo>
                  <a:lnTo>
                    <a:pt x="80535" y="82249"/>
                  </a:lnTo>
                  <a:lnTo>
                    <a:pt x="121866" y="60778"/>
                  </a:lnTo>
                  <a:lnTo>
                    <a:pt x="138557" y="47643"/>
                  </a:lnTo>
                  <a:lnTo>
                    <a:pt x="141603" y="39696"/>
                  </a:lnTo>
                  <a:lnTo>
                    <a:pt x="141295" y="30887"/>
                  </a:lnTo>
                  <a:lnTo>
                    <a:pt x="138750" y="21506"/>
                  </a:lnTo>
                  <a:lnTo>
                    <a:pt x="133544" y="14082"/>
                  </a:lnTo>
                  <a:lnTo>
                    <a:pt x="118400" y="2713"/>
                  </a:lnTo>
                  <a:lnTo>
                    <a:pt x="96852" y="0"/>
                  </a:lnTo>
                  <a:lnTo>
                    <a:pt x="74017" y="3863"/>
                  </a:lnTo>
                  <a:lnTo>
                    <a:pt x="27222" y="31890"/>
                  </a:lnTo>
                  <a:lnTo>
                    <a:pt x="13044" y="51572"/>
                  </a:lnTo>
                  <a:lnTo>
                    <a:pt x="4014" y="75917"/>
                  </a:lnTo>
                  <a:lnTo>
                    <a:pt x="0" y="102335"/>
                  </a:lnTo>
                  <a:lnTo>
                    <a:pt x="4455" y="123435"/>
                  </a:lnTo>
                  <a:lnTo>
                    <a:pt x="39576" y="179036"/>
                  </a:lnTo>
                  <a:lnTo>
                    <a:pt x="46371" y="186952"/>
                  </a:lnTo>
                  <a:lnTo>
                    <a:pt x="56750" y="191059"/>
                  </a:lnTo>
                  <a:lnTo>
                    <a:pt x="106076" y="192366"/>
                  </a:lnTo>
                  <a:lnTo>
                    <a:pt x="133660" y="1922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128220" y="1914150"/>
              <a:ext cx="145936" cy="149436"/>
            </a:xfrm>
            <a:custGeom>
              <a:avLst/>
              <a:gdLst/>
              <a:ahLst/>
              <a:cxnLst/>
              <a:rect l="0" t="0" r="0" b="0"/>
              <a:pathLst>
                <a:path w="145936" h="149436">
                  <a:moveTo>
                    <a:pt x="9065" y="23093"/>
                  </a:moveTo>
                  <a:lnTo>
                    <a:pt x="9065" y="77237"/>
                  </a:lnTo>
                  <a:lnTo>
                    <a:pt x="9065" y="137773"/>
                  </a:lnTo>
                  <a:lnTo>
                    <a:pt x="7895" y="144000"/>
                  </a:lnTo>
                  <a:lnTo>
                    <a:pt x="5945" y="143472"/>
                  </a:lnTo>
                  <a:lnTo>
                    <a:pt x="3475" y="138441"/>
                  </a:lnTo>
                  <a:lnTo>
                    <a:pt x="0" y="109003"/>
                  </a:lnTo>
                  <a:lnTo>
                    <a:pt x="4559" y="65055"/>
                  </a:lnTo>
                  <a:lnTo>
                    <a:pt x="16421" y="38233"/>
                  </a:lnTo>
                  <a:lnTo>
                    <a:pt x="33391" y="16954"/>
                  </a:lnTo>
                  <a:lnTo>
                    <a:pt x="52632" y="3597"/>
                  </a:lnTo>
                  <a:lnTo>
                    <a:pt x="72881" y="0"/>
                  </a:lnTo>
                  <a:lnTo>
                    <a:pt x="83195" y="679"/>
                  </a:lnTo>
                  <a:lnTo>
                    <a:pt x="100893" y="10791"/>
                  </a:lnTo>
                  <a:lnTo>
                    <a:pt x="115388" y="26984"/>
                  </a:lnTo>
                  <a:lnTo>
                    <a:pt x="138128" y="76248"/>
                  </a:lnTo>
                  <a:lnTo>
                    <a:pt x="139346" y="97021"/>
                  </a:lnTo>
                  <a:lnTo>
                    <a:pt x="138327" y="116781"/>
                  </a:lnTo>
                  <a:lnTo>
                    <a:pt x="145935" y="1494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333200" y="1895129"/>
              <a:ext cx="130469" cy="159565"/>
            </a:xfrm>
            <a:custGeom>
              <a:avLst/>
              <a:gdLst/>
              <a:ahLst/>
              <a:cxnLst/>
              <a:rect l="0" t="0" r="0" b="0"/>
              <a:pathLst>
                <a:path w="130469" h="159565">
                  <a:moveTo>
                    <a:pt x="14654" y="0"/>
                  </a:moveTo>
                  <a:lnTo>
                    <a:pt x="0" y="43963"/>
                  </a:lnTo>
                  <a:lnTo>
                    <a:pt x="1084" y="79837"/>
                  </a:lnTo>
                  <a:lnTo>
                    <a:pt x="8814" y="114512"/>
                  </a:lnTo>
                  <a:lnTo>
                    <a:pt x="24102" y="141424"/>
                  </a:lnTo>
                  <a:lnTo>
                    <a:pt x="39910" y="153712"/>
                  </a:lnTo>
                  <a:lnTo>
                    <a:pt x="49039" y="158627"/>
                  </a:lnTo>
                  <a:lnTo>
                    <a:pt x="58635" y="159564"/>
                  </a:lnTo>
                  <a:lnTo>
                    <a:pt x="78655" y="154365"/>
                  </a:lnTo>
                  <a:lnTo>
                    <a:pt x="104067" y="138285"/>
                  </a:lnTo>
                  <a:lnTo>
                    <a:pt x="116005" y="122291"/>
                  </a:lnTo>
                  <a:lnTo>
                    <a:pt x="124040" y="102315"/>
                  </a:lnTo>
                  <a:lnTo>
                    <a:pt x="129198" y="51363"/>
                  </a:lnTo>
                  <a:lnTo>
                    <a:pt x="130468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537367" y="1913603"/>
              <a:ext cx="273742" cy="139455"/>
            </a:xfrm>
            <a:custGeom>
              <a:avLst/>
              <a:gdLst/>
              <a:ahLst/>
              <a:cxnLst/>
              <a:rect l="0" t="0" r="0" b="0"/>
              <a:pathLst>
                <a:path w="273742" h="139455">
                  <a:moveTo>
                    <a:pt x="0" y="13112"/>
                  </a:moveTo>
                  <a:lnTo>
                    <a:pt x="8334" y="50590"/>
                  </a:lnTo>
                  <a:lnTo>
                    <a:pt x="15685" y="96424"/>
                  </a:lnTo>
                  <a:lnTo>
                    <a:pt x="17476" y="99069"/>
                  </a:lnTo>
                  <a:lnTo>
                    <a:pt x="18670" y="96153"/>
                  </a:lnTo>
                  <a:lnTo>
                    <a:pt x="23967" y="35335"/>
                  </a:lnTo>
                  <a:lnTo>
                    <a:pt x="26507" y="24418"/>
                  </a:lnTo>
                  <a:lnTo>
                    <a:pt x="32879" y="17140"/>
                  </a:lnTo>
                  <a:lnTo>
                    <a:pt x="52438" y="9053"/>
                  </a:lnTo>
                  <a:lnTo>
                    <a:pt x="61865" y="10406"/>
                  </a:lnTo>
                  <a:lnTo>
                    <a:pt x="78578" y="21268"/>
                  </a:lnTo>
                  <a:lnTo>
                    <a:pt x="95553" y="47114"/>
                  </a:lnTo>
                  <a:lnTo>
                    <a:pt x="107991" y="76999"/>
                  </a:lnTo>
                  <a:lnTo>
                    <a:pt x="111768" y="80270"/>
                  </a:lnTo>
                  <a:lnTo>
                    <a:pt x="115456" y="78941"/>
                  </a:lnTo>
                  <a:lnTo>
                    <a:pt x="122674" y="68105"/>
                  </a:lnTo>
                  <a:lnTo>
                    <a:pt x="146216" y="14733"/>
                  </a:lnTo>
                  <a:lnTo>
                    <a:pt x="162081" y="2914"/>
                  </a:lnTo>
                  <a:lnTo>
                    <a:pt x="183950" y="0"/>
                  </a:lnTo>
                  <a:lnTo>
                    <a:pt x="206928" y="3775"/>
                  </a:lnTo>
                  <a:lnTo>
                    <a:pt x="224939" y="13251"/>
                  </a:lnTo>
                  <a:lnTo>
                    <a:pt x="248233" y="37330"/>
                  </a:lnTo>
                  <a:lnTo>
                    <a:pt x="256555" y="59750"/>
                  </a:lnTo>
                  <a:lnTo>
                    <a:pt x="270962" y="122159"/>
                  </a:lnTo>
                  <a:lnTo>
                    <a:pt x="273741" y="1394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889747" y="1716145"/>
              <a:ext cx="188708" cy="308120"/>
            </a:xfrm>
            <a:custGeom>
              <a:avLst/>
              <a:gdLst/>
              <a:ahLst/>
              <a:cxnLst/>
              <a:rect l="0" t="0" r="0" b="0"/>
              <a:pathLst>
                <a:path w="188708" h="308120">
                  <a:moveTo>
                    <a:pt x="5589" y="0"/>
                  </a:moveTo>
                  <a:lnTo>
                    <a:pt x="0" y="22356"/>
                  </a:lnTo>
                  <a:lnTo>
                    <a:pt x="11678" y="80238"/>
                  </a:lnTo>
                  <a:lnTo>
                    <a:pt x="22861" y="130749"/>
                  </a:lnTo>
                  <a:lnTo>
                    <a:pt x="32414" y="182760"/>
                  </a:lnTo>
                  <a:lnTo>
                    <a:pt x="34595" y="232875"/>
                  </a:lnTo>
                  <a:lnTo>
                    <a:pt x="30959" y="259088"/>
                  </a:lnTo>
                  <a:lnTo>
                    <a:pt x="28352" y="262802"/>
                  </a:lnTo>
                  <a:lnTo>
                    <a:pt x="25443" y="260599"/>
                  </a:lnTo>
                  <a:lnTo>
                    <a:pt x="22335" y="254451"/>
                  </a:lnTo>
                  <a:lnTo>
                    <a:pt x="22001" y="235142"/>
                  </a:lnTo>
                  <a:lnTo>
                    <a:pt x="31318" y="190207"/>
                  </a:lnTo>
                  <a:lnTo>
                    <a:pt x="52829" y="148706"/>
                  </a:lnTo>
                  <a:lnTo>
                    <a:pt x="65969" y="131992"/>
                  </a:lnTo>
                  <a:lnTo>
                    <a:pt x="85847" y="123003"/>
                  </a:lnTo>
                  <a:lnTo>
                    <a:pt x="97699" y="120607"/>
                  </a:lnTo>
                  <a:lnTo>
                    <a:pt x="120226" y="124183"/>
                  </a:lnTo>
                  <a:lnTo>
                    <a:pt x="149520" y="139350"/>
                  </a:lnTo>
                  <a:lnTo>
                    <a:pt x="164315" y="153180"/>
                  </a:lnTo>
                  <a:lnTo>
                    <a:pt x="179221" y="183037"/>
                  </a:lnTo>
                  <a:lnTo>
                    <a:pt x="188707" y="226718"/>
                  </a:lnTo>
                  <a:lnTo>
                    <a:pt x="187191" y="255571"/>
                  </a:lnTo>
                  <a:lnTo>
                    <a:pt x="179498" y="277754"/>
                  </a:lnTo>
                  <a:lnTo>
                    <a:pt x="174171" y="286944"/>
                  </a:lnTo>
                  <a:lnTo>
                    <a:pt x="158893" y="300276"/>
                  </a:lnTo>
                  <a:lnTo>
                    <a:pt x="149906" y="305469"/>
                  </a:lnTo>
                  <a:lnTo>
                    <a:pt x="127442" y="308119"/>
                  </a:lnTo>
                  <a:lnTo>
                    <a:pt x="105370" y="305398"/>
                  </a:lnTo>
                  <a:lnTo>
                    <a:pt x="79289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126963" y="1840893"/>
              <a:ext cx="141982" cy="180579"/>
            </a:xfrm>
            <a:custGeom>
              <a:avLst/>
              <a:gdLst/>
              <a:ahLst/>
              <a:cxnLst/>
              <a:rect l="0" t="0" r="0" b="0"/>
              <a:pathLst>
                <a:path w="141982" h="180579">
                  <a:moveTo>
                    <a:pt x="0" y="85822"/>
                  </a:moveTo>
                  <a:lnTo>
                    <a:pt x="27556" y="93057"/>
                  </a:lnTo>
                  <a:lnTo>
                    <a:pt x="83779" y="92580"/>
                  </a:lnTo>
                  <a:lnTo>
                    <a:pt x="109765" y="86486"/>
                  </a:lnTo>
                  <a:lnTo>
                    <a:pt x="129113" y="75978"/>
                  </a:lnTo>
                  <a:lnTo>
                    <a:pt x="135209" y="67561"/>
                  </a:lnTo>
                  <a:lnTo>
                    <a:pt x="141981" y="45730"/>
                  </a:lnTo>
                  <a:lnTo>
                    <a:pt x="141447" y="35697"/>
                  </a:lnTo>
                  <a:lnTo>
                    <a:pt x="134615" y="18311"/>
                  </a:lnTo>
                  <a:lnTo>
                    <a:pt x="117541" y="5904"/>
                  </a:lnTo>
                  <a:lnTo>
                    <a:pt x="106437" y="958"/>
                  </a:lnTo>
                  <a:lnTo>
                    <a:pt x="95524" y="0"/>
                  </a:lnTo>
                  <a:lnTo>
                    <a:pt x="74041" y="5175"/>
                  </a:lnTo>
                  <a:lnTo>
                    <a:pt x="47805" y="21242"/>
                  </a:lnTo>
                  <a:lnTo>
                    <a:pt x="25213" y="40821"/>
                  </a:lnTo>
                  <a:lnTo>
                    <a:pt x="9290" y="67029"/>
                  </a:lnTo>
                  <a:lnTo>
                    <a:pt x="7249" y="86828"/>
                  </a:lnTo>
                  <a:lnTo>
                    <a:pt x="11411" y="106156"/>
                  </a:lnTo>
                  <a:lnTo>
                    <a:pt x="33147" y="137628"/>
                  </a:lnTo>
                  <a:lnTo>
                    <a:pt x="47487" y="150961"/>
                  </a:lnTo>
                  <a:lnTo>
                    <a:pt x="105285" y="1805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48062" y="1861340"/>
              <a:ext cx="94757" cy="163664"/>
            </a:xfrm>
            <a:custGeom>
              <a:avLst/>
              <a:gdLst/>
              <a:ahLst/>
              <a:cxnLst/>
              <a:rect l="0" t="0" r="0" b="0"/>
              <a:pathLst>
                <a:path w="94757" h="163664">
                  <a:moveTo>
                    <a:pt x="0" y="44318"/>
                  </a:moveTo>
                  <a:lnTo>
                    <a:pt x="3119" y="87009"/>
                  </a:lnTo>
                  <a:lnTo>
                    <a:pt x="21331" y="149653"/>
                  </a:lnTo>
                  <a:lnTo>
                    <a:pt x="25858" y="163663"/>
                  </a:lnTo>
                  <a:lnTo>
                    <a:pt x="6658" y="100805"/>
                  </a:lnTo>
                  <a:lnTo>
                    <a:pt x="1973" y="60925"/>
                  </a:lnTo>
                  <a:lnTo>
                    <a:pt x="7116" y="36491"/>
                  </a:lnTo>
                  <a:lnTo>
                    <a:pt x="11763" y="25062"/>
                  </a:lnTo>
                  <a:lnTo>
                    <a:pt x="26285" y="9243"/>
                  </a:lnTo>
                  <a:lnTo>
                    <a:pt x="35071" y="3387"/>
                  </a:lnTo>
                  <a:lnTo>
                    <a:pt x="54191" y="0"/>
                  </a:lnTo>
                  <a:lnTo>
                    <a:pt x="94756" y="22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516518" y="1842487"/>
              <a:ext cx="158059" cy="200042"/>
            </a:xfrm>
            <a:custGeom>
              <a:avLst/>
              <a:gdLst/>
              <a:ahLst/>
              <a:cxnLst/>
              <a:rect l="0" t="0" r="0" b="0"/>
              <a:pathLst>
                <a:path w="158059" h="200042">
                  <a:moveTo>
                    <a:pt x="105285" y="0"/>
                  </a:moveTo>
                  <a:lnTo>
                    <a:pt x="62593" y="3119"/>
                  </a:lnTo>
                  <a:lnTo>
                    <a:pt x="43027" y="9575"/>
                  </a:lnTo>
                  <a:lnTo>
                    <a:pt x="26532" y="20243"/>
                  </a:lnTo>
                  <a:lnTo>
                    <a:pt x="14521" y="35903"/>
                  </a:lnTo>
                  <a:lnTo>
                    <a:pt x="6454" y="55731"/>
                  </a:lnTo>
                  <a:lnTo>
                    <a:pt x="2868" y="80141"/>
                  </a:lnTo>
                  <a:lnTo>
                    <a:pt x="6591" y="87352"/>
                  </a:lnTo>
                  <a:lnTo>
                    <a:pt x="13753" y="90990"/>
                  </a:lnTo>
                  <a:lnTo>
                    <a:pt x="70831" y="95430"/>
                  </a:lnTo>
                  <a:lnTo>
                    <a:pt x="104435" y="104184"/>
                  </a:lnTo>
                  <a:lnTo>
                    <a:pt x="144111" y="127511"/>
                  </a:lnTo>
                  <a:lnTo>
                    <a:pt x="152226" y="134140"/>
                  </a:lnTo>
                  <a:lnTo>
                    <a:pt x="156466" y="143239"/>
                  </a:lnTo>
                  <a:lnTo>
                    <a:pt x="158058" y="165827"/>
                  </a:lnTo>
                  <a:lnTo>
                    <a:pt x="154505" y="174892"/>
                  </a:lnTo>
                  <a:lnTo>
                    <a:pt x="141198" y="188084"/>
                  </a:lnTo>
                  <a:lnTo>
                    <a:pt x="120466" y="194727"/>
                  </a:lnTo>
                  <a:lnTo>
                    <a:pt x="69029" y="198991"/>
                  </a:lnTo>
                  <a:lnTo>
                    <a:pt x="12325" y="199903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982194" y="1816978"/>
              <a:ext cx="203736" cy="421799"/>
            </a:xfrm>
            <a:custGeom>
              <a:avLst/>
              <a:gdLst/>
              <a:ahLst/>
              <a:cxnLst/>
              <a:rect l="0" t="0" r="0" b="0"/>
              <a:pathLst>
                <a:path w="203736" h="421799">
                  <a:moveTo>
                    <a:pt x="144977" y="88680"/>
                  </a:moveTo>
                  <a:lnTo>
                    <a:pt x="150566" y="71912"/>
                  </a:lnTo>
                  <a:lnTo>
                    <a:pt x="150191" y="54321"/>
                  </a:lnTo>
                  <a:lnTo>
                    <a:pt x="144955" y="34805"/>
                  </a:lnTo>
                  <a:lnTo>
                    <a:pt x="134829" y="14432"/>
                  </a:lnTo>
                  <a:lnTo>
                    <a:pt x="125343" y="7596"/>
                  </a:lnTo>
                  <a:lnTo>
                    <a:pt x="99206" y="0"/>
                  </a:lnTo>
                  <a:lnTo>
                    <a:pt x="77451" y="2863"/>
                  </a:lnTo>
                  <a:lnTo>
                    <a:pt x="38832" y="23765"/>
                  </a:lnTo>
                  <a:lnTo>
                    <a:pt x="24492" y="39941"/>
                  </a:lnTo>
                  <a:lnTo>
                    <a:pt x="5754" y="78922"/>
                  </a:lnTo>
                  <a:lnTo>
                    <a:pt x="0" y="115554"/>
                  </a:lnTo>
                  <a:lnTo>
                    <a:pt x="4894" y="139228"/>
                  </a:lnTo>
                  <a:lnTo>
                    <a:pt x="9474" y="150455"/>
                  </a:lnTo>
                  <a:lnTo>
                    <a:pt x="23922" y="166048"/>
                  </a:lnTo>
                  <a:lnTo>
                    <a:pt x="32688" y="171844"/>
                  </a:lnTo>
                  <a:lnTo>
                    <a:pt x="42042" y="173368"/>
                  </a:lnTo>
                  <a:lnTo>
                    <a:pt x="61793" y="168823"/>
                  </a:lnTo>
                  <a:lnTo>
                    <a:pt x="92644" y="153110"/>
                  </a:lnTo>
                  <a:lnTo>
                    <a:pt x="107290" y="137202"/>
                  </a:lnTo>
                  <a:lnTo>
                    <a:pt x="112833" y="128047"/>
                  </a:lnTo>
                  <a:lnTo>
                    <a:pt x="117699" y="127793"/>
                  </a:lnTo>
                  <a:lnTo>
                    <a:pt x="122112" y="133472"/>
                  </a:lnTo>
                  <a:lnTo>
                    <a:pt x="141230" y="191025"/>
                  </a:lnTo>
                  <a:lnTo>
                    <a:pt x="161698" y="241737"/>
                  </a:lnTo>
                  <a:lnTo>
                    <a:pt x="193253" y="301797"/>
                  </a:lnTo>
                  <a:lnTo>
                    <a:pt x="203735" y="344588"/>
                  </a:lnTo>
                  <a:lnTo>
                    <a:pt x="199948" y="372822"/>
                  </a:lnTo>
                  <a:lnTo>
                    <a:pt x="195662" y="386903"/>
                  </a:lnTo>
                  <a:lnTo>
                    <a:pt x="181542" y="405667"/>
                  </a:lnTo>
                  <a:lnTo>
                    <a:pt x="172863" y="412308"/>
                  </a:lnTo>
                  <a:lnTo>
                    <a:pt x="150742" y="419688"/>
                  </a:lnTo>
                  <a:lnTo>
                    <a:pt x="124142" y="421798"/>
                  </a:lnTo>
                  <a:lnTo>
                    <a:pt x="60749" y="4150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90342" y="1810901"/>
              <a:ext cx="115815" cy="202685"/>
            </a:xfrm>
            <a:custGeom>
              <a:avLst/>
              <a:gdLst/>
              <a:ahLst/>
              <a:cxnLst/>
              <a:rect l="0" t="0" r="0" b="0"/>
              <a:pathLst>
                <a:path w="115815" h="202685">
                  <a:moveTo>
                    <a:pt x="0" y="84228"/>
                  </a:moveTo>
                  <a:lnTo>
                    <a:pt x="17958" y="139273"/>
                  </a:lnTo>
                  <a:lnTo>
                    <a:pt x="40738" y="198740"/>
                  </a:lnTo>
                  <a:lnTo>
                    <a:pt x="43537" y="202684"/>
                  </a:lnTo>
                  <a:lnTo>
                    <a:pt x="44232" y="201803"/>
                  </a:lnTo>
                  <a:lnTo>
                    <a:pt x="33173" y="140681"/>
                  </a:lnTo>
                  <a:lnTo>
                    <a:pt x="34239" y="88273"/>
                  </a:lnTo>
                  <a:lnTo>
                    <a:pt x="55346" y="32118"/>
                  </a:lnTo>
                  <a:lnTo>
                    <a:pt x="69052" y="13885"/>
                  </a:lnTo>
                  <a:lnTo>
                    <a:pt x="77620" y="5747"/>
                  </a:lnTo>
                  <a:lnTo>
                    <a:pt x="85672" y="149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355644" y="1797625"/>
              <a:ext cx="148920" cy="202790"/>
            </a:xfrm>
            <a:custGeom>
              <a:avLst/>
              <a:gdLst/>
              <a:ahLst/>
              <a:cxnLst/>
              <a:rect l="0" t="0" r="0" b="0"/>
              <a:pathLst>
                <a:path w="148920" h="202790">
                  <a:moveTo>
                    <a:pt x="13682" y="76447"/>
                  </a:moveTo>
                  <a:lnTo>
                    <a:pt x="51160" y="84780"/>
                  </a:lnTo>
                  <a:lnTo>
                    <a:pt x="86008" y="83206"/>
                  </a:lnTo>
                  <a:lnTo>
                    <a:pt x="106658" y="77111"/>
                  </a:lnTo>
                  <a:lnTo>
                    <a:pt x="146347" y="47534"/>
                  </a:lnTo>
                  <a:lnTo>
                    <a:pt x="148919" y="39624"/>
                  </a:lnTo>
                  <a:lnTo>
                    <a:pt x="145537" y="21477"/>
                  </a:lnTo>
                  <a:lnTo>
                    <a:pt x="140190" y="14064"/>
                  </a:lnTo>
                  <a:lnTo>
                    <a:pt x="124890" y="2708"/>
                  </a:lnTo>
                  <a:lnTo>
                    <a:pt x="106392" y="0"/>
                  </a:lnTo>
                  <a:lnTo>
                    <a:pt x="96545" y="916"/>
                  </a:lnTo>
                  <a:lnTo>
                    <a:pt x="79366" y="8173"/>
                  </a:lnTo>
                  <a:lnTo>
                    <a:pt x="18802" y="52198"/>
                  </a:lnTo>
                  <a:lnTo>
                    <a:pt x="2201" y="78621"/>
                  </a:lnTo>
                  <a:lnTo>
                    <a:pt x="0" y="101590"/>
                  </a:lnTo>
                  <a:lnTo>
                    <a:pt x="4092" y="126226"/>
                  </a:lnTo>
                  <a:lnTo>
                    <a:pt x="19549" y="158657"/>
                  </a:lnTo>
                  <a:lnTo>
                    <a:pt x="32278" y="175766"/>
                  </a:lnTo>
                  <a:lnTo>
                    <a:pt x="58186" y="192962"/>
                  </a:lnTo>
                  <a:lnTo>
                    <a:pt x="97910" y="2027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520086" y="1821361"/>
              <a:ext cx="196682" cy="179054"/>
            </a:xfrm>
            <a:custGeom>
              <a:avLst/>
              <a:gdLst/>
              <a:ahLst/>
              <a:cxnLst/>
              <a:rect l="0" t="0" r="0" b="0"/>
              <a:pathLst>
                <a:path w="196682" h="179054">
                  <a:moveTo>
                    <a:pt x="122981" y="94825"/>
                  </a:moveTo>
                  <a:lnTo>
                    <a:pt x="120642" y="55137"/>
                  </a:lnTo>
                  <a:lnTo>
                    <a:pt x="111803" y="32732"/>
                  </a:lnTo>
                  <a:lnTo>
                    <a:pt x="88084" y="5977"/>
                  </a:lnTo>
                  <a:lnTo>
                    <a:pt x="78659" y="1668"/>
                  </a:lnTo>
                  <a:lnTo>
                    <a:pt x="58829" y="0"/>
                  </a:lnTo>
                  <a:lnTo>
                    <a:pt x="27934" y="11227"/>
                  </a:lnTo>
                  <a:lnTo>
                    <a:pt x="13277" y="26085"/>
                  </a:lnTo>
                  <a:lnTo>
                    <a:pt x="4034" y="45557"/>
                  </a:lnTo>
                  <a:lnTo>
                    <a:pt x="0" y="82827"/>
                  </a:lnTo>
                  <a:lnTo>
                    <a:pt x="11582" y="145657"/>
                  </a:lnTo>
                  <a:lnTo>
                    <a:pt x="18300" y="153279"/>
                  </a:lnTo>
                  <a:lnTo>
                    <a:pt x="38241" y="161749"/>
                  </a:lnTo>
                  <a:lnTo>
                    <a:pt x="47771" y="160498"/>
                  </a:lnTo>
                  <a:lnTo>
                    <a:pt x="64598" y="149749"/>
                  </a:lnTo>
                  <a:lnTo>
                    <a:pt x="81636" y="123967"/>
                  </a:lnTo>
                  <a:lnTo>
                    <a:pt x="90638" y="83597"/>
                  </a:lnTo>
                  <a:lnTo>
                    <a:pt x="93230" y="83830"/>
                  </a:lnTo>
                  <a:lnTo>
                    <a:pt x="99230" y="93448"/>
                  </a:lnTo>
                  <a:lnTo>
                    <a:pt x="111525" y="117424"/>
                  </a:lnTo>
                  <a:lnTo>
                    <a:pt x="136354" y="138696"/>
                  </a:lnTo>
                  <a:lnTo>
                    <a:pt x="196681" y="1790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790466" y="1631917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8405" y="167322"/>
                  </a:lnTo>
                  <a:lnTo>
                    <a:pt x="18211" y="224687"/>
                  </a:lnTo>
                  <a:lnTo>
                    <a:pt x="26084" y="286408"/>
                  </a:lnTo>
                  <a:lnTo>
                    <a:pt x="30499" y="341320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695710" y="1781511"/>
              <a:ext cx="200042" cy="8334"/>
            </a:xfrm>
            <a:custGeom>
              <a:avLst/>
              <a:gdLst/>
              <a:ahLst/>
              <a:cxnLst/>
              <a:rect l="0" t="0" r="0" b="0"/>
              <a:pathLst>
                <a:path w="200042" h="8334">
                  <a:moveTo>
                    <a:pt x="200041" y="8333"/>
                  </a:moveTo>
                  <a:lnTo>
                    <a:pt x="162563" y="0"/>
                  </a:lnTo>
                  <a:lnTo>
                    <a:pt x="127716" y="1575"/>
                  </a:lnTo>
                  <a:lnTo>
                    <a:pt x="105896" y="4160"/>
                  </a:lnTo>
                  <a:lnTo>
                    <a:pt x="63291" y="2526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13776" y="1791174"/>
              <a:ext cx="151801" cy="177656"/>
            </a:xfrm>
            <a:custGeom>
              <a:avLst/>
              <a:gdLst/>
              <a:ahLst/>
              <a:cxnLst/>
              <a:rect l="0" t="0" r="0" b="0"/>
              <a:pathLst>
                <a:path w="151801" h="177656">
                  <a:moveTo>
                    <a:pt x="13560" y="82898"/>
                  </a:moveTo>
                  <a:lnTo>
                    <a:pt x="51038" y="74565"/>
                  </a:lnTo>
                  <a:lnTo>
                    <a:pt x="113772" y="70319"/>
                  </a:lnTo>
                  <a:lnTo>
                    <a:pt x="132579" y="61320"/>
                  </a:lnTo>
                  <a:lnTo>
                    <a:pt x="145616" y="46402"/>
                  </a:lnTo>
                  <a:lnTo>
                    <a:pt x="150730" y="37510"/>
                  </a:lnTo>
                  <a:lnTo>
                    <a:pt x="151800" y="29243"/>
                  </a:lnTo>
                  <a:lnTo>
                    <a:pt x="146750" y="13818"/>
                  </a:lnTo>
                  <a:lnTo>
                    <a:pt x="139788" y="8769"/>
                  </a:lnTo>
                  <a:lnTo>
                    <a:pt x="107633" y="1662"/>
                  </a:lnTo>
                  <a:lnTo>
                    <a:pt x="81887" y="0"/>
                  </a:lnTo>
                  <a:lnTo>
                    <a:pt x="57966" y="5500"/>
                  </a:lnTo>
                  <a:lnTo>
                    <a:pt x="46674" y="10243"/>
                  </a:lnTo>
                  <a:lnTo>
                    <a:pt x="27887" y="27990"/>
                  </a:lnTo>
                  <a:lnTo>
                    <a:pt x="2352" y="71922"/>
                  </a:lnTo>
                  <a:lnTo>
                    <a:pt x="0" y="93228"/>
                  </a:lnTo>
                  <a:lnTo>
                    <a:pt x="8022" y="135501"/>
                  </a:lnTo>
                  <a:lnTo>
                    <a:pt x="28687" y="167114"/>
                  </a:lnTo>
                  <a:lnTo>
                    <a:pt x="38853" y="172968"/>
                  </a:lnTo>
                  <a:lnTo>
                    <a:pt x="97789" y="1776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127378" y="1800373"/>
              <a:ext cx="115814" cy="157473"/>
            </a:xfrm>
            <a:custGeom>
              <a:avLst/>
              <a:gdLst/>
              <a:ahLst/>
              <a:cxnLst/>
              <a:rect l="0" t="0" r="0" b="0"/>
              <a:pathLst>
                <a:path w="115814" h="157473">
                  <a:moveTo>
                    <a:pt x="0" y="52642"/>
                  </a:moveTo>
                  <a:lnTo>
                    <a:pt x="5589" y="111259"/>
                  </a:lnTo>
                  <a:lnTo>
                    <a:pt x="15618" y="157244"/>
                  </a:lnTo>
                  <a:lnTo>
                    <a:pt x="15092" y="157472"/>
                  </a:lnTo>
                  <a:lnTo>
                    <a:pt x="5841" y="132621"/>
                  </a:lnTo>
                  <a:lnTo>
                    <a:pt x="1731" y="98436"/>
                  </a:lnTo>
                  <a:lnTo>
                    <a:pt x="6102" y="64261"/>
                  </a:lnTo>
                  <a:lnTo>
                    <a:pt x="20395" y="37497"/>
                  </a:lnTo>
                  <a:lnTo>
                    <a:pt x="45037" y="14750"/>
                  </a:lnTo>
                  <a:lnTo>
                    <a:pt x="67590" y="655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569575" y="1684559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21057" y="0"/>
                  </a:moveTo>
                  <a:lnTo>
                    <a:pt x="9604" y="48931"/>
                  </a:lnTo>
                  <a:lnTo>
                    <a:pt x="1897" y="108062"/>
                  </a:lnTo>
                  <a:lnTo>
                    <a:pt x="562" y="161870"/>
                  </a:lnTo>
                  <a:lnTo>
                    <a:pt x="167" y="211088"/>
                  </a:lnTo>
                  <a:lnTo>
                    <a:pt x="33" y="267301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474819" y="1810901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4996" y="17958"/>
                  </a:lnTo>
                  <a:lnTo>
                    <a:pt x="93589" y="28547"/>
                  </a:lnTo>
                  <a:lnTo>
                    <a:pt x="32785" y="365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685389" y="1631917"/>
              <a:ext cx="157928" cy="326384"/>
            </a:xfrm>
            <a:custGeom>
              <a:avLst/>
              <a:gdLst/>
              <a:ahLst/>
              <a:cxnLst/>
              <a:rect l="0" t="0" r="0" b="0"/>
              <a:pathLst>
                <a:path w="157928" h="326384">
                  <a:moveTo>
                    <a:pt x="0" y="0"/>
                  </a:moveTo>
                  <a:lnTo>
                    <a:pt x="0" y="48930"/>
                  </a:lnTo>
                  <a:lnTo>
                    <a:pt x="0" y="99895"/>
                  </a:lnTo>
                  <a:lnTo>
                    <a:pt x="5589" y="163232"/>
                  </a:lnTo>
                  <a:lnTo>
                    <a:pt x="10723" y="225179"/>
                  </a:lnTo>
                  <a:lnTo>
                    <a:pt x="15549" y="280569"/>
                  </a:lnTo>
                  <a:lnTo>
                    <a:pt x="13876" y="292331"/>
                  </a:lnTo>
                  <a:lnTo>
                    <a:pt x="11590" y="296663"/>
                  </a:lnTo>
                  <a:lnTo>
                    <a:pt x="8897" y="296041"/>
                  </a:lnTo>
                  <a:lnTo>
                    <a:pt x="5931" y="292117"/>
                  </a:lnTo>
                  <a:lnTo>
                    <a:pt x="1758" y="258648"/>
                  </a:lnTo>
                  <a:lnTo>
                    <a:pt x="7020" y="237397"/>
                  </a:lnTo>
                  <a:lnTo>
                    <a:pt x="18328" y="220153"/>
                  </a:lnTo>
                  <a:lnTo>
                    <a:pt x="35052" y="204691"/>
                  </a:lnTo>
                  <a:lnTo>
                    <a:pt x="45594" y="200801"/>
                  </a:lnTo>
                  <a:lnTo>
                    <a:pt x="69787" y="199599"/>
                  </a:lnTo>
                  <a:lnTo>
                    <a:pt x="104126" y="211088"/>
                  </a:lnTo>
                  <a:lnTo>
                    <a:pt x="119587" y="226008"/>
                  </a:lnTo>
                  <a:lnTo>
                    <a:pt x="146805" y="284700"/>
                  </a:lnTo>
                  <a:lnTo>
                    <a:pt x="157927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900275" y="1831680"/>
              <a:ext cx="206255" cy="151469"/>
            </a:xfrm>
            <a:custGeom>
              <a:avLst/>
              <a:gdLst/>
              <a:ahLst/>
              <a:cxnLst/>
              <a:rect l="0" t="0" r="0" b="0"/>
              <a:pathLst>
                <a:path w="206255" h="151469">
                  <a:moveTo>
                    <a:pt x="122026" y="52921"/>
                  </a:moveTo>
                  <a:lnTo>
                    <a:pt x="122026" y="30564"/>
                  </a:lnTo>
                  <a:lnTo>
                    <a:pt x="115786" y="13349"/>
                  </a:lnTo>
                  <a:lnTo>
                    <a:pt x="110847" y="5482"/>
                  </a:lnTo>
                  <a:lnTo>
                    <a:pt x="104045" y="1408"/>
                  </a:lnTo>
                  <a:lnTo>
                    <a:pt x="87128" y="0"/>
                  </a:lnTo>
                  <a:lnTo>
                    <a:pt x="57873" y="11374"/>
                  </a:lnTo>
                  <a:lnTo>
                    <a:pt x="32568" y="29562"/>
                  </a:lnTo>
                  <a:lnTo>
                    <a:pt x="10251" y="60947"/>
                  </a:lnTo>
                  <a:lnTo>
                    <a:pt x="0" y="99883"/>
                  </a:lnTo>
                  <a:lnTo>
                    <a:pt x="2552" y="135466"/>
                  </a:lnTo>
                  <a:lnTo>
                    <a:pt x="8451" y="143045"/>
                  </a:lnTo>
                  <a:lnTo>
                    <a:pt x="27484" y="151468"/>
                  </a:lnTo>
                  <a:lnTo>
                    <a:pt x="48421" y="148972"/>
                  </a:lnTo>
                  <a:lnTo>
                    <a:pt x="68256" y="140064"/>
                  </a:lnTo>
                  <a:lnTo>
                    <a:pt x="107377" y="108532"/>
                  </a:lnTo>
                  <a:lnTo>
                    <a:pt x="115515" y="88555"/>
                  </a:lnTo>
                  <a:lnTo>
                    <a:pt x="117685" y="76677"/>
                  </a:lnTo>
                  <a:lnTo>
                    <a:pt x="120302" y="72268"/>
                  </a:lnTo>
                  <a:lnTo>
                    <a:pt x="123216" y="72838"/>
                  </a:lnTo>
                  <a:lnTo>
                    <a:pt x="151520" y="109507"/>
                  </a:lnTo>
                  <a:lnTo>
                    <a:pt x="155727" y="118721"/>
                  </a:lnTo>
                  <a:lnTo>
                    <a:pt x="169759" y="132078"/>
                  </a:lnTo>
                  <a:lnTo>
                    <a:pt x="191151" y="143055"/>
                  </a:lnTo>
                  <a:lnTo>
                    <a:pt x="206254" y="1476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112493" y="1826758"/>
              <a:ext cx="151964" cy="173657"/>
            </a:xfrm>
            <a:custGeom>
              <a:avLst/>
              <a:gdLst/>
              <a:ahLst/>
              <a:cxnLst/>
              <a:rect l="0" t="0" r="0" b="0"/>
              <a:pathLst>
                <a:path w="151964" h="173657">
                  <a:moveTo>
                    <a:pt x="15092" y="68371"/>
                  </a:moveTo>
                  <a:lnTo>
                    <a:pt x="15093" y="126988"/>
                  </a:lnTo>
                  <a:lnTo>
                    <a:pt x="13922" y="172973"/>
                  </a:lnTo>
                  <a:lnTo>
                    <a:pt x="11973" y="173201"/>
                  </a:lnTo>
                  <a:lnTo>
                    <a:pt x="6687" y="164095"/>
                  </a:lnTo>
                  <a:lnTo>
                    <a:pt x="438" y="148350"/>
                  </a:lnTo>
                  <a:lnTo>
                    <a:pt x="0" y="129653"/>
                  </a:lnTo>
                  <a:lnTo>
                    <a:pt x="5133" y="70245"/>
                  </a:lnTo>
                  <a:lnTo>
                    <a:pt x="13961" y="31622"/>
                  </a:lnTo>
                  <a:lnTo>
                    <a:pt x="24728" y="12654"/>
                  </a:lnTo>
                  <a:lnTo>
                    <a:pt x="33215" y="6660"/>
                  </a:lnTo>
                  <a:lnTo>
                    <a:pt x="55122" y="0"/>
                  </a:lnTo>
                  <a:lnTo>
                    <a:pt x="65176" y="563"/>
                  </a:lnTo>
                  <a:lnTo>
                    <a:pt x="82585" y="7429"/>
                  </a:lnTo>
                  <a:lnTo>
                    <a:pt x="105540" y="24448"/>
                  </a:lnTo>
                  <a:lnTo>
                    <a:pt x="121570" y="49898"/>
                  </a:lnTo>
                  <a:lnTo>
                    <a:pt x="141129" y="103416"/>
                  </a:lnTo>
                  <a:lnTo>
                    <a:pt x="148753" y="139976"/>
                  </a:lnTo>
                  <a:lnTo>
                    <a:pt x="151963" y="1736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275625" y="1695088"/>
              <a:ext cx="31153" cy="326384"/>
            </a:xfrm>
            <a:custGeom>
              <a:avLst/>
              <a:gdLst/>
              <a:ahLst/>
              <a:cxnLst/>
              <a:rect l="0" t="0" r="0" b="0"/>
              <a:pathLst>
                <a:path w="31153" h="326384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6887" y="147606"/>
                  </a:lnTo>
                  <a:lnTo>
                    <a:pt x="12581" y="205758"/>
                  </a:lnTo>
                  <a:lnTo>
                    <a:pt x="19035" y="257322"/>
                  </a:lnTo>
                  <a:lnTo>
                    <a:pt x="28748" y="308840"/>
                  </a:lnTo>
                  <a:lnTo>
                    <a:pt x="31152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38321" y="1821430"/>
              <a:ext cx="284271" cy="10529"/>
            </a:xfrm>
            <a:custGeom>
              <a:avLst/>
              <a:gdLst/>
              <a:ahLst/>
              <a:cxnLst/>
              <a:rect l="0" t="0" r="0" b="0"/>
              <a:pathLst>
                <a:path w="284271" h="10529">
                  <a:moveTo>
                    <a:pt x="284270" y="10528"/>
                  </a:moveTo>
                  <a:lnTo>
                    <a:pt x="267502" y="4939"/>
                  </a:lnTo>
                  <a:lnTo>
                    <a:pt x="208824" y="8983"/>
                  </a:lnTo>
                  <a:lnTo>
                    <a:pt x="154073" y="10223"/>
                  </a:lnTo>
                  <a:lnTo>
                    <a:pt x="98198" y="10468"/>
                  </a:lnTo>
                  <a:lnTo>
                    <a:pt x="45220" y="73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415355" y="1610860"/>
              <a:ext cx="211475" cy="400084"/>
            </a:xfrm>
            <a:custGeom>
              <a:avLst/>
              <a:gdLst/>
              <a:ahLst/>
              <a:cxnLst/>
              <a:rect l="0" t="0" r="0" b="0"/>
              <a:pathLst>
                <a:path w="211475" h="400084">
                  <a:moveTo>
                    <a:pt x="7236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8353" y="135567"/>
                  </a:lnTo>
                  <a:lnTo>
                    <a:pt x="18095" y="190296"/>
                  </a:lnTo>
                  <a:lnTo>
                    <a:pt x="28391" y="241218"/>
                  </a:lnTo>
                  <a:lnTo>
                    <a:pt x="38850" y="301929"/>
                  </a:lnTo>
                  <a:lnTo>
                    <a:pt x="52865" y="363666"/>
                  </a:lnTo>
                  <a:lnTo>
                    <a:pt x="55202" y="366447"/>
                  </a:lnTo>
                  <a:lnTo>
                    <a:pt x="56761" y="362451"/>
                  </a:lnTo>
                  <a:lnTo>
                    <a:pt x="59468" y="299417"/>
                  </a:lnTo>
                  <a:lnTo>
                    <a:pt x="62917" y="245494"/>
                  </a:lnTo>
                  <a:lnTo>
                    <a:pt x="65413" y="233852"/>
                  </a:lnTo>
                  <a:lnTo>
                    <a:pt x="70587" y="224922"/>
                  </a:lnTo>
                  <a:lnTo>
                    <a:pt x="85694" y="211879"/>
                  </a:lnTo>
                  <a:lnTo>
                    <a:pt x="107227" y="208422"/>
                  </a:lnTo>
                  <a:lnTo>
                    <a:pt x="119520" y="209138"/>
                  </a:lnTo>
                  <a:lnTo>
                    <a:pt x="139417" y="219292"/>
                  </a:lnTo>
                  <a:lnTo>
                    <a:pt x="171256" y="248817"/>
                  </a:lnTo>
                  <a:lnTo>
                    <a:pt x="191669" y="292821"/>
                  </a:lnTo>
                  <a:lnTo>
                    <a:pt x="210580" y="347180"/>
                  </a:lnTo>
                  <a:lnTo>
                    <a:pt x="211474" y="368381"/>
                  </a:lnTo>
                  <a:lnTo>
                    <a:pt x="207277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697672" y="1868205"/>
              <a:ext cx="198702" cy="195381"/>
            </a:xfrm>
            <a:custGeom>
              <a:avLst/>
              <a:gdLst/>
              <a:ahLst/>
              <a:cxnLst/>
              <a:rect l="0" t="0" r="0" b="0"/>
              <a:pathLst>
                <a:path w="198702" h="195381">
                  <a:moveTo>
                    <a:pt x="125001" y="58510"/>
                  </a:moveTo>
                  <a:lnTo>
                    <a:pt x="115426" y="27227"/>
                  </a:lnTo>
                  <a:lnTo>
                    <a:pt x="104758" y="11071"/>
                  </a:lnTo>
                  <a:lnTo>
                    <a:pt x="82860" y="2331"/>
                  </a:lnTo>
                  <a:lnTo>
                    <a:pt x="68831" y="0"/>
                  </a:lnTo>
                  <a:lnTo>
                    <a:pt x="57139" y="1956"/>
                  </a:lnTo>
                  <a:lnTo>
                    <a:pt x="37908" y="13487"/>
                  </a:lnTo>
                  <a:lnTo>
                    <a:pt x="13928" y="34121"/>
                  </a:lnTo>
                  <a:lnTo>
                    <a:pt x="5445" y="54299"/>
                  </a:lnTo>
                  <a:lnTo>
                    <a:pt x="0" y="110970"/>
                  </a:lnTo>
                  <a:lnTo>
                    <a:pt x="5495" y="137977"/>
                  </a:lnTo>
                  <a:lnTo>
                    <a:pt x="28086" y="183911"/>
                  </a:lnTo>
                  <a:lnTo>
                    <a:pt x="35824" y="188904"/>
                  </a:lnTo>
                  <a:lnTo>
                    <a:pt x="44494" y="189893"/>
                  </a:lnTo>
                  <a:lnTo>
                    <a:pt x="53781" y="188212"/>
                  </a:lnTo>
                  <a:lnTo>
                    <a:pt x="61144" y="183583"/>
                  </a:lnTo>
                  <a:lnTo>
                    <a:pt x="72444" y="169080"/>
                  </a:lnTo>
                  <a:lnTo>
                    <a:pt x="96625" y="110692"/>
                  </a:lnTo>
                  <a:lnTo>
                    <a:pt x="103668" y="68731"/>
                  </a:lnTo>
                  <a:lnTo>
                    <a:pt x="106101" y="68833"/>
                  </a:lnTo>
                  <a:lnTo>
                    <a:pt x="111921" y="78306"/>
                  </a:lnTo>
                  <a:lnTo>
                    <a:pt x="133274" y="133023"/>
                  </a:lnTo>
                  <a:lnTo>
                    <a:pt x="144666" y="153628"/>
                  </a:lnTo>
                  <a:lnTo>
                    <a:pt x="160648" y="168245"/>
                  </a:lnTo>
                  <a:lnTo>
                    <a:pt x="198701" y="1953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003803" y="1674031"/>
              <a:ext cx="29441" cy="421141"/>
            </a:xfrm>
            <a:custGeom>
              <a:avLst/>
              <a:gdLst/>
              <a:ahLst/>
              <a:cxnLst/>
              <a:rect l="0" t="0" r="0" b="0"/>
              <a:pathLst>
                <a:path w="29441" h="421141">
                  <a:moveTo>
                    <a:pt x="8383" y="0"/>
                  </a:moveTo>
                  <a:lnTo>
                    <a:pt x="5263" y="48930"/>
                  </a:lnTo>
                  <a:lnTo>
                    <a:pt x="50" y="103015"/>
                  </a:lnTo>
                  <a:lnTo>
                    <a:pt x="0" y="147560"/>
                  </a:lnTo>
                  <a:lnTo>
                    <a:pt x="3877" y="194653"/>
                  </a:lnTo>
                  <a:lnTo>
                    <a:pt x="9500" y="242880"/>
                  </a:lnTo>
                  <a:lnTo>
                    <a:pt x="15899" y="289271"/>
                  </a:lnTo>
                  <a:lnTo>
                    <a:pt x="24908" y="347102"/>
                  </a:lnTo>
                  <a:lnTo>
                    <a:pt x="28546" y="399799"/>
                  </a:lnTo>
                  <a:lnTo>
                    <a:pt x="2944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864788" y="1821430"/>
              <a:ext cx="294798" cy="52643"/>
            </a:xfrm>
            <a:custGeom>
              <a:avLst/>
              <a:gdLst/>
              <a:ahLst/>
              <a:cxnLst/>
              <a:rect l="0" t="0" r="0" b="0"/>
              <a:pathLst>
                <a:path w="294798" h="52643">
                  <a:moveTo>
                    <a:pt x="294797" y="52642"/>
                  </a:moveTo>
                  <a:lnTo>
                    <a:pt x="239656" y="32399"/>
                  </a:lnTo>
                  <a:lnTo>
                    <a:pt x="183863" y="22127"/>
                  </a:lnTo>
                  <a:lnTo>
                    <a:pt x="121395" y="12286"/>
                  </a:lnTo>
                  <a:lnTo>
                    <a:pt x="67566" y="9705"/>
                  </a:lnTo>
                  <a:lnTo>
                    <a:pt x="25045" y="22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6624620" y="1589803"/>
            <a:ext cx="39919" cy="379027"/>
          </a:xfrm>
          <a:custGeom>
            <a:avLst/>
            <a:gdLst/>
            <a:ahLst/>
            <a:cxnLst/>
            <a:rect l="0" t="0" r="0" b="0"/>
            <a:pathLst>
              <a:path w="39919" h="379027">
                <a:moveTo>
                  <a:pt x="8333" y="0"/>
                </a:moveTo>
                <a:lnTo>
                  <a:pt x="0" y="37478"/>
                </a:lnTo>
                <a:lnTo>
                  <a:pt x="1574" y="72325"/>
                </a:lnTo>
                <a:lnTo>
                  <a:pt x="12587" y="126720"/>
                </a:lnTo>
                <a:lnTo>
                  <a:pt x="18793" y="187724"/>
                </a:lnTo>
                <a:lnTo>
                  <a:pt x="26900" y="244745"/>
                </a:lnTo>
                <a:lnTo>
                  <a:pt x="35541" y="303754"/>
                </a:lnTo>
                <a:lnTo>
                  <a:pt x="39053" y="357441"/>
                </a:lnTo>
                <a:lnTo>
                  <a:pt x="39918" y="37902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8517554" y="1589803"/>
            <a:ext cx="958094" cy="490115"/>
            <a:chOff x="8517554" y="1589803"/>
            <a:chExt cx="958094" cy="490115"/>
          </a:xfrm>
        </p:grpSpPr>
        <p:sp>
          <p:nvSpPr>
            <p:cNvPr id="54" name="Freeform 53"/>
            <p:cNvSpPr/>
            <p:nvPr/>
          </p:nvSpPr>
          <p:spPr>
            <a:xfrm>
              <a:off x="8517554" y="1589803"/>
              <a:ext cx="263214" cy="475297"/>
            </a:xfrm>
            <a:custGeom>
              <a:avLst/>
              <a:gdLst/>
              <a:ahLst/>
              <a:cxnLst/>
              <a:rect l="0" t="0" r="0" b="0"/>
              <a:pathLst>
                <a:path w="263214" h="475297">
                  <a:moveTo>
                    <a:pt x="0" y="0"/>
                  </a:moveTo>
                  <a:lnTo>
                    <a:pt x="3119" y="57264"/>
                  </a:lnTo>
                  <a:lnTo>
                    <a:pt x="14654" y="112567"/>
                  </a:lnTo>
                  <a:lnTo>
                    <a:pt x="28198" y="160795"/>
                  </a:lnTo>
                  <a:lnTo>
                    <a:pt x="38641" y="214539"/>
                  </a:lnTo>
                  <a:lnTo>
                    <a:pt x="49144" y="276086"/>
                  </a:lnTo>
                  <a:lnTo>
                    <a:pt x="56157" y="321966"/>
                  </a:lnTo>
                  <a:lnTo>
                    <a:pt x="66682" y="382656"/>
                  </a:lnTo>
                  <a:lnTo>
                    <a:pt x="73483" y="445990"/>
                  </a:lnTo>
                  <a:lnTo>
                    <a:pt x="79354" y="475296"/>
                  </a:lnTo>
                  <a:lnTo>
                    <a:pt x="78639" y="474791"/>
                  </a:lnTo>
                  <a:lnTo>
                    <a:pt x="76993" y="470945"/>
                  </a:lnTo>
                  <a:lnTo>
                    <a:pt x="74133" y="418455"/>
                  </a:lnTo>
                  <a:lnTo>
                    <a:pt x="73785" y="358868"/>
                  </a:lnTo>
                  <a:lnTo>
                    <a:pt x="93497" y="296302"/>
                  </a:lnTo>
                  <a:lnTo>
                    <a:pt x="102386" y="275579"/>
                  </a:lnTo>
                  <a:lnTo>
                    <a:pt x="114135" y="258570"/>
                  </a:lnTo>
                  <a:lnTo>
                    <a:pt x="124053" y="254268"/>
                  </a:lnTo>
                  <a:lnTo>
                    <a:pt x="150671" y="252608"/>
                  </a:lnTo>
                  <a:lnTo>
                    <a:pt x="172640" y="258889"/>
                  </a:lnTo>
                  <a:lnTo>
                    <a:pt x="211396" y="287575"/>
                  </a:lnTo>
                  <a:lnTo>
                    <a:pt x="231222" y="316834"/>
                  </a:lnTo>
                  <a:lnTo>
                    <a:pt x="247231" y="366568"/>
                  </a:lnTo>
                  <a:lnTo>
                    <a:pt x="257555" y="429796"/>
                  </a:lnTo>
                  <a:lnTo>
                    <a:pt x="263213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845207" y="1797374"/>
              <a:ext cx="230359" cy="276741"/>
            </a:xfrm>
            <a:custGeom>
              <a:avLst/>
              <a:gdLst/>
              <a:ahLst/>
              <a:cxnLst/>
              <a:rect l="0" t="0" r="0" b="0"/>
              <a:pathLst>
                <a:path w="230359" h="276741">
                  <a:moveTo>
                    <a:pt x="104016" y="139869"/>
                  </a:moveTo>
                  <a:lnTo>
                    <a:pt x="115194" y="123101"/>
                  </a:lnTo>
                  <a:lnTo>
                    <a:pt x="122146" y="84728"/>
                  </a:lnTo>
                  <a:lnTo>
                    <a:pt x="118616" y="47492"/>
                  </a:lnTo>
                  <a:lnTo>
                    <a:pt x="110115" y="28233"/>
                  </a:lnTo>
                  <a:lnTo>
                    <a:pt x="104573" y="19821"/>
                  </a:lnTo>
                  <a:lnTo>
                    <a:pt x="89055" y="7356"/>
                  </a:lnTo>
                  <a:lnTo>
                    <a:pt x="80004" y="2394"/>
                  </a:lnTo>
                  <a:lnTo>
                    <a:pt x="60588" y="0"/>
                  </a:lnTo>
                  <a:lnTo>
                    <a:pt x="41431" y="4006"/>
                  </a:lnTo>
                  <a:lnTo>
                    <a:pt x="25118" y="13585"/>
                  </a:lnTo>
                  <a:lnTo>
                    <a:pt x="13188" y="28761"/>
                  </a:lnTo>
                  <a:lnTo>
                    <a:pt x="5156" y="48373"/>
                  </a:lnTo>
                  <a:lnTo>
                    <a:pt x="0" y="99092"/>
                  </a:lnTo>
                  <a:lnTo>
                    <a:pt x="4571" y="154171"/>
                  </a:lnTo>
                  <a:lnTo>
                    <a:pt x="17908" y="200536"/>
                  </a:lnTo>
                  <a:lnTo>
                    <a:pt x="29090" y="217915"/>
                  </a:lnTo>
                  <a:lnTo>
                    <a:pt x="44979" y="230318"/>
                  </a:lnTo>
                  <a:lnTo>
                    <a:pt x="54130" y="235263"/>
                  </a:lnTo>
                  <a:lnTo>
                    <a:pt x="62570" y="235051"/>
                  </a:lnTo>
                  <a:lnTo>
                    <a:pt x="70536" y="231400"/>
                  </a:lnTo>
                  <a:lnTo>
                    <a:pt x="78186" y="225456"/>
                  </a:lnTo>
                  <a:lnTo>
                    <a:pt x="89806" y="206374"/>
                  </a:lnTo>
                  <a:lnTo>
                    <a:pt x="97700" y="182295"/>
                  </a:lnTo>
                  <a:lnTo>
                    <a:pt x="102768" y="125590"/>
                  </a:lnTo>
                  <a:lnTo>
                    <a:pt x="104631" y="101937"/>
                  </a:lnTo>
                  <a:lnTo>
                    <a:pt x="106765" y="100543"/>
                  </a:lnTo>
                  <a:lnTo>
                    <a:pt x="109358" y="103123"/>
                  </a:lnTo>
                  <a:lnTo>
                    <a:pt x="125314" y="145082"/>
                  </a:lnTo>
                  <a:lnTo>
                    <a:pt x="144747" y="197051"/>
                  </a:lnTo>
                  <a:lnTo>
                    <a:pt x="193986" y="260096"/>
                  </a:lnTo>
                  <a:lnTo>
                    <a:pt x="208733" y="269342"/>
                  </a:lnTo>
                  <a:lnTo>
                    <a:pt x="230358" y="2767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043979" y="1821430"/>
              <a:ext cx="147400" cy="258488"/>
            </a:xfrm>
            <a:custGeom>
              <a:avLst/>
              <a:gdLst/>
              <a:ahLst/>
              <a:cxnLst/>
              <a:rect l="0" t="0" r="0" b="0"/>
              <a:pathLst>
                <a:path w="147400" h="258488">
                  <a:moveTo>
                    <a:pt x="0" y="0"/>
                  </a:moveTo>
                  <a:lnTo>
                    <a:pt x="14572" y="42691"/>
                  </a:lnTo>
                  <a:lnTo>
                    <a:pt x="38920" y="96002"/>
                  </a:lnTo>
                  <a:lnTo>
                    <a:pt x="63927" y="148338"/>
                  </a:lnTo>
                  <a:lnTo>
                    <a:pt x="85807" y="203736"/>
                  </a:lnTo>
                  <a:lnTo>
                    <a:pt x="103283" y="234541"/>
                  </a:lnTo>
                  <a:lnTo>
                    <a:pt x="123279" y="258487"/>
                  </a:lnTo>
                  <a:lnTo>
                    <a:pt x="127810" y="257722"/>
                  </a:lnTo>
                  <a:lnTo>
                    <a:pt x="130830" y="251363"/>
                  </a:lnTo>
                  <a:lnTo>
                    <a:pt x="137245" y="191462"/>
                  </a:lnTo>
                  <a:lnTo>
                    <a:pt x="141927" y="136562"/>
                  </a:lnTo>
                  <a:lnTo>
                    <a:pt x="137869" y="75068"/>
                  </a:lnTo>
                  <a:lnTo>
                    <a:pt x="145336" y="1833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244021" y="1797824"/>
              <a:ext cx="231627" cy="258479"/>
            </a:xfrm>
            <a:custGeom>
              <a:avLst/>
              <a:gdLst/>
              <a:ahLst/>
              <a:cxnLst/>
              <a:rect l="0" t="0" r="0" b="0"/>
              <a:pathLst>
                <a:path w="231627" h="258479">
                  <a:moveTo>
                    <a:pt x="0" y="97305"/>
                  </a:moveTo>
                  <a:lnTo>
                    <a:pt x="27556" y="104541"/>
                  </a:lnTo>
                  <a:lnTo>
                    <a:pt x="83778" y="104063"/>
                  </a:lnTo>
                  <a:lnTo>
                    <a:pt x="134702" y="93051"/>
                  </a:lnTo>
                  <a:lnTo>
                    <a:pt x="162224" y="77457"/>
                  </a:lnTo>
                  <a:lnTo>
                    <a:pt x="174655" y="61578"/>
                  </a:lnTo>
                  <a:lnTo>
                    <a:pt x="179607" y="52430"/>
                  </a:lnTo>
                  <a:lnTo>
                    <a:pt x="179399" y="42822"/>
                  </a:lnTo>
                  <a:lnTo>
                    <a:pt x="169810" y="22787"/>
                  </a:lnTo>
                  <a:lnTo>
                    <a:pt x="153850" y="8424"/>
                  </a:lnTo>
                  <a:lnTo>
                    <a:pt x="144680" y="2956"/>
                  </a:lnTo>
                  <a:lnTo>
                    <a:pt x="118895" y="0"/>
                  </a:lnTo>
                  <a:lnTo>
                    <a:pt x="90276" y="3756"/>
                  </a:lnTo>
                  <a:lnTo>
                    <a:pt x="65859" y="13223"/>
                  </a:lnTo>
                  <a:lnTo>
                    <a:pt x="37971" y="37297"/>
                  </a:lnTo>
                  <a:lnTo>
                    <a:pt x="20479" y="66657"/>
                  </a:lnTo>
                  <a:lnTo>
                    <a:pt x="12494" y="117594"/>
                  </a:lnTo>
                  <a:lnTo>
                    <a:pt x="14036" y="176529"/>
                  </a:lnTo>
                  <a:lnTo>
                    <a:pt x="20276" y="199196"/>
                  </a:lnTo>
                  <a:lnTo>
                    <a:pt x="30848" y="217069"/>
                  </a:lnTo>
                  <a:lnTo>
                    <a:pt x="55543" y="240285"/>
                  </a:lnTo>
                  <a:lnTo>
                    <a:pt x="96266" y="256393"/>
                  </a:lnTo>
                  <a:lnTo>
                    <a:pt x="122333" y="258478"/>
                  </a:lnTo>
                  <a:lnTo>
                    <a:pt x="173253" y="250284"/>
                  </a:lnTo>
                  <a:lnTo>
                    <a:pt x="231626" y="2236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589727" y="2462844"/>
            <a:ext cx="4506506" cy="492584"/>
            <a:chOff x="589727" y="2462844"/>
            <a:chExt cx="4506506" cy="492584"/>
          </a:xfrm>
        </p:grpSpPr>
        <p:sp>
          <p:nvSpPr>
            <p:cNvPr id="59" name="Freeform 58"/>
            <p:cNvSpPr/>
            <p:nvPr/>
          </p:nvSpPr>
          <p:spPr>
            <a:xfrm>
              <a:off x="589727" y="2700232"/>
              <a:ext cx="298655" cy="226691"/>
            </a:xfrm>
            <a:custGeom>
              <a:avLst/>
              <a:gdLst/>
              <a:ahLst/>
              <a:cxnLst/>
              <a:rect l="0" t="0" r="0" b="0"/>
              <a:pathLst>
                <a:path w="298655" h="226691">
                  <a:moveTo>
                    <a:pt x="20925" y="100348"/>
                  </a:moveTo>
                  <a:lnTo>
                    <a:pt x="12592" y="149279"/>
                  </a:lnTo>
                  <a:lnTo>
                    <a:pt x="11047" y="197124"/>
                  </a:lnTo>
                  <a:lnTo>
                    <a:pt x="9516" y="221738"/>
                  </a:lnTo>
                  <a:lnTo>
                    <a:pt x="7470" y="223389"/>
                  </a:lnTo>
                  <a:lnTo>
                    <a:pt x="4936" y="220980"/>
                  </a:lnTo>
                  <a:lnTo>
                    <a:pt x="536" y="162651"/>
                  </a:lnTo>
                  <a:lnTo>
                    <a:pt x="0" y="107196"/>
                  </a:lnTo>
                  <a:lnTo>
                    <a:pt x="5497" y="65202"/>
                  </a:lnTo>
                  <a:lnTo>
                    <a:pt x="17578" y="43393"/>
                  </a:lnTo>
                  <a:lnTo>
                    <a:pt x="25713" y="34302"/>
                  </a:lnTo>
                  <a:lnTo>
                    <a:pt x="35815" y="30581"/>
                  </a:lnTo>
                  <a:lnTo>
                    <a:pt x="59518" y="32686"/>
                  </a:lnTo>
                  <a:lnTo>
                    <a:pt x="79412" y="44539"/>
                  </a:lnTo>
                  <a:lnTo>
                    <a:pt x="94883" y="61506"/>
                  </a:lnTo>
                  <a:lnTo>
                    <a:pt x="119768" y="114673"/>
                  </a:lnTo>
                  <a:lnTo>
                    <a:pt x="118582" y="100303"/>
                  </a:lnTo>
                  <a:lnTo>
                    <a:pt x="130564" y="39020"/>
                  </a:lnTo>
                  <a:lnTo>
                    <a:pt x="143353" y="20058"/>
                  </a:lnTo>
                  <a:lnTo>
                    <a:pt x="151677" y="11727"/>
                  </a:lnTo>
                  <a:lnTo>
                    <a:pt x="173404" y="2469"/>
                  </a:lnTo>
                  <a:lnTo>
                    <a:pt x="185749" y="0"/>
                  </a:lnTo>
                  <a:lnTo>
                    <a:pt x="208824" y="3496"/>
                  </a:lnTo>
                  <a:lnTo>
                    <a:pt x="238426" y="18619"/>
                  </a:lnTo>
                  <a:lnTo>
                    <a:pt x="262015" y="41037"/>
                  </a:lnTo>
                  <a:lnTo>
                    <a:pt x="280702" y="69906"/>
                  </a:lnTo>
                  <a:lnTo>
                    <a:pt x="297497" y="111102"/>
                  </a:lnTo>
                  <a:lnTo>
                    <a:pt x="298654" y="132034"/>
                  </a:lnTo>
                  <a:lnTo>
                    <a:pt x="286683" y="195113"/>
                  </a:lnTo>
                  <a:lnTo>
                    <a:pt x="284138" y="2266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46355" y="2737409"/>
              <a:ext cx="215060" cy="218019"/>
            </a:xfrm>
            <a:custGeom>
              <a:avLst/>
              <a:gdLst/>
              <a:ahLst/>
              <a:cxnLst/>
              <a:rect l="0" t="0" r="0" b="0"/>
              <a:pathLst>
                <a:path w="215060" h="218019">
                  <a:moveTo>
                    <a:pt x="127551" y="0"/>
                  </a:moveTo>
                  <a:lnTo>
                    <a:pt x="105194" y="0"/>
                  </a:lnTo>
                  <a:lnTo>
                    <a:pt x="87979" y="6239"/>
                  </a:lnTo>
                  <a:lnTo>
                    <a:pt x="72529" y="17981"/>
                  </a:lnTo>
                  <a:lnTo>
                    <a:pt x="30554" y="67118"/>
                  </a:lnTo>
                  <a:lnTo>
                    <a:pt x="242" y="119453"/>
                  </a:lnTo>
                  <a:lnTo>
                    <a:pt x="0" y="138488"/>
                  </a:lnTo>
                  <a:lnTo>
                    <a:pt x="6440" y="168935"/>
                  </a:lnTo>
                  <a:lnTo>
                    <a:pt x="21347" y="194594"/>
                  </a:lnTo>
                  <a:lnTo>
                    <a:pt x="37065" y="206589"/>
                  </a:lnTo>
                  <a:lnTo>
                    <a:pt x="56920" y="214650"/>
                  </a:lnTo>
                  <a:lnTo>
                    <a:pt x="93235" y="218018"/>
                  </a:lnTo>
                  <a:lnTo>
                    <a:pt x="126742" y="210957"/>
                  </a:lnTo>
                  <a:lnTo>
                    <a:pt x="166386" y="188203"/>
                  </a:lnTo>
                  <a:lnTo>
                    <a:pt x="197094" y="155589"/>
                  </a:lnTo>
                  <a:lnTo>
                    <a:pt x="213017" y="125649"/>
                  </a:lnTo>
                  <a:lnTo>
                    <a:pt x="215059" y="104977"/>
                  </a:lnTo>
                  <a:lnTo>
                    <a:pt x="206838" y="63110"/>
                  </a:lnTo>
                  <a:lnTo>
                    <a:pt x="201466" y="54942"/>
                  </a:lnTo>
                  <a:lnTo>
                    <a:pt x="186139" y="42746"/>
                  </a:lnTo>
                  <a:lnTo>
                    <a:pt x="167628" y="36546"/>
                  </a:lnTo>
                  <a:lnTo>
                    <a:pt x="13808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257830" y="2695295"/>
              <a:ext cx="110875" cy="203295"/>
            </a:xfrm>
            <a:custGeom>
              <a:avLst/>
              <a:gdLst/>
              <a:ahLst/>
              <a:cxnLst/>
              <a:rect l="0" t="0" r="0" b="0"/>
              <a:pathLst>
                <a:path w="110875" h="203295">
                  <a:moveTo>
                    <a:pt x="5589" y="52642"/>
                  </a:moveTo>
                  <a:lnTo>
                    <a:pt x="0" y="69410"/>
                  </a:lnTo>
                  <a:lnTo>
                    <a:pt x="376" y="87001"/>
                  </a:lnTo>
                  <a:lnTo>
                    <a:pt x="10969" y="144471"/>
                  </a:lnTo>
                  <a:lnTo>
                    <a:pt x="10118" y="188935"/>
                  </a:lnTo>
                  <a:lnTo>
                    <a:pt x="12281" y="203294"/>
                  </a:lnTo>
                  <a:lnTo>
                    <a:pt x="11221" y="202210"/>
                  </a:lnTo>
                  <a:lnTo>
                    <a:pt x="9343" y="197977"/>
                  </a:lnTo>
                  <a:lnTo>
                    <a:pt x="10377" y="183916"/>
                  </a:lnTo>
                  <a:lnTo>
                    <a:pt x="15362" y="120492"/>
                  </a:lnTo>
                  <a:lnTo>
                    <a:pt x="19088" y="66522"/>
                  </a:lnTo>
                  <a:lnTo>
                    <a:pt x="25627" y="44773"/>
                  </a:lnTo>
                  <a:lnTo>
                    <a:pt x="36332" y="27308"/>
                  </a:lnTo>
                  <a:lnTo>
                    <a:pt x="52008" y="14867"/>
                  </a:lnTo>
                  <a:lnTo>
                    <a:pt x="70673" y="6607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402983" y="2709328"/>
              <a:ext cx="134376" cy="177738"/>
            </a:xfrm>
            <a:custGeom>
              <a:avLst/>
              <a:gdLst/>
              <a:ahLst/>
              <a:cxnLst/>
              <a:rect l="0" t="0" r="0" b="0"/>
              <a:pathLst>
                <a:path w="134376" h="177738">
                  <a:moveTo>
                    <a:pt x="49949" y="91252"/>
                  </a:moveTo>
                  <a:lnTo>
                    <a:pt x="112207" y="72124"/>
                  </a:lnTo>
                  <a:lnTo>
                    <a:pt x="128702" y="60914"/>
                  </a:lnTo>
                  <a:lnTo>
                    <a:pt x="132867" y="52309"/>
                  </a:lnTo>
                  <a:lnTo>
                    <a:pt x="134375" y="30270"/>
                  </a:lnTo>
                  <a:lnTo>
                    <a:pt x="130799" y="21352"/>
                  </a:lnTo>
                  <a:lnTo>
                    <a:pt x="117468" y="8322"/>
                  </a:lnTo>
                  <a:lnTo>
                    <a:pt x="96725" y="1752"/>
                  </a:lnTo>
                  <a:lnTo>
                    <a:pt x="84643" y="0"/>
                  </a:lnTo>
                  <a:lnTo>
                    <a:pt x="64978" y="4292"/>
                  </a:lnTo>
                  <a:lnTo>
                    <a:pt x="33291" y="26112"/>
                  </a:lnTo>
                  <a:lnTo>
                    <a:pt x="17197" y="51674"/>
                  </a:lnTo>
                  <a:lnTo>
                    <a:pt x="2449" y="92923"/>
                  </a:lnTo>
                  <a:lnTo>
                    <a:pt x="0" y="130221"/>
                  </a:lnTo>
                  <a:lnTo>
                    <a:pt x="3573" y="153025"/>
                  </a:lnTo>
                  <a:lnTo>
                    <a:pt x="9673" y="161680"/>
                  </a:lnTo>
                  <a:lnTo>
                    <a:pt x="28929" y="174416"/>
                  </a:lnTo>
                  <a:lnTo>
                    <a:pt x="49965" y="177737"/>
                  </a:lnTo>
                  <a:lnTo>
                    <a:pt x="113120" y="1754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933117" y="2547896"/>
              <a:ext cx="19210" cy="326384"/>
            </a:xfrm>
            <a:custGeom>
              <a:avLst/>
              <a:gdLst/>
              <a:ahLst/>
              <a:cxnLst/>
              <a:rect l="0" t="0" r="0" b="0"/>
              <a:pathLst>
                <a:path w="19210" h="326384">
                  <a:moveTo>
                    <a:pt x="14655" y="0"/>
                  </a:moveTo>
                  <a:lnTo>
                    <a:pt x="0" y="49552"/>
                  </a:lnTo>
                  <a:lnTo>
                    <a:pt x="3268" y="112127"/>
                  </a:lnTo>
                  <a:lnTo>
                    <a:pt x="10761" y="169313"/>
                  </a:lnTo>
                  <a:lnTo>
                    <a:pt x="14671" y="222652"/>
                  </a:lnTo>
                  <a:lnTo>
                    <a:pt x="19209" y="267442"/>
                  </a:lnTo>
                  <a:lnTo>
                    <a:pt x="4126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853015" y="2695295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48478" y="5589"/>
                  </a:lnTo>
                  <a:lnTo>
                    <a:pt x="88687" y="9553"/>
                  </a:lnTo>
                  <a:lnTo>
                    <a:pt x="29910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095171" y="2495253"/>
              <a:ext cx="178985" cy="326385"/>
            </a:xfrm>
            <a:custGeom>
              <a:avLst/>
              <a:gdLst/>
              <a:ahLst/>
              <a:cxnLst/>
              <a:rect l="0" t="0" r="0" b="0"/>
              <a:pathLst>
                <a:path w="178985" h="326385">
                  <a:moveTo>
                    <a:pt x="0" y="0"/>
                  </a:moveTo>
                  <a:lnTo>
                    <a:pt x="0" y="58617"/>
                  </a:lnTo>
                  <a:lnTo>
                    <a:pt x="8405" y="121197"/>
                  </a:lnTo>
                  <a:lnTo>
                    <a:pt x="17958" y="172521"/>
                  </a:lnTo>
                  <a:lnTo>
                    <a:pt x="27028" y="223603"/>
                  </a:lnTo>
                  <a:lnTo>
                    <a:pt x="33805" y="283378"/>
                  </a:lnTo>
                  <a:lnTo>
                    <a:pt x="37251" y="303761"/>
                  </a:lnTo>
                  <a:lnTo>
                    <a:pt x="36532" y="304283"/>
                  </a:lnTo>
                  <a:lnTo>
                    <a:pt x="34883" y="301121"/>
                  </a:lnTo>
                  <a:lnTo>
                    <a:pt x="33407" y="256360"/>
                  </a:lnTo>
                  <a:lnTo>
                    <a:pt x="46325" y="200526"/>
                  </a:lnTo>
                  <a:lnTo>
                    <a:pt x="61949" y="174189"/>
                  </a:lnTo>
                  <a:lnTo>
                    <a:pt x="69375" y="171108"/>
                  </a:lnTo>
                  <a:lnTo>
                    <a:pt x="77836" y="171394"/>
                  </a:lnTo>
                  <a:lnTo>
                    <a:pt x="95425" y="177951"/>
                  </a:lnTo>
                  <a:lnTo>
                    <a:pt x="118481" y="195966"/>
                  </a:lnTo>
                  <a:lnTo>
                    <a:pt x="138961" y="223011"/>
                  </a:lnTo>
                  <a:lnTo>
                    <a:pt x="160788" y="279583"/>
                  </a:lnTo>
                  <a:lnTo>
                    <a:pt x="178984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421554" y="2737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339635" y="2652036"/>
              <a:ext cx="176677" cy="190659"/>
            </a:xfrm>
            <a:custGeom>
              <a:avLst/>
              <a:gdLst/>
              <a:ahLst/>
              <a:cxnLst/>
              <a:rect l="0" t="0" r="0" b="0"/>
              <a:pathLst>
                <a:path w="176677" h="190659">
                  <a:moveTo>
                    <a:pt x="124033" y="32730"/>
                  </a:moveTo>
                  <a:lnTo>
                    <a:pt x="89136" y="3422"/>
                  </a:lnTo>
                  <a:lnTo>
                    <a:pt x="79711" y="323"/>
                  </a:lnTo>
                  <a:lnTo>
                    <a:pt x="59881" y="0"/>
                  </a:lnTo>
                  <a:lnTo>
                    <a:pt x="42488" y="6875"/>
                  </a:lnTo>
                  <a:lnTo>
                    <a:pt x="34575" y="11984"/>
                  </a:lnTo>
                  <a:lnTo>
                    <a:pt x="22663" y="27019"/>
                  </a:lnTo>
                  <a:lnTo>
                    <a:pt x="5484" y="65268"/>
                  </a:lnTo>
                  <a:lnTo>
                    <a:pt x="0" y="101773"/>
                  </a:lnTo>
                  <a:lnTo>
                    <a:pt x="6553" y="154860"/>
                  </a:lnTo>
                  <a:lnTo>
                    <a:pt x="12548" y="178257"/>
                  </a:lnTo>
                  <a:lnTo>
                    <a:pt x="19294" y="184730"/>
                  </a:lnTo>
                  <a:lnTo>
                    <a:pt x="28471" y="187876"/>
                  </a:lnTo>
                  <a:lnTo>
                    <a:pt x="49975" y="188252"/>
                  </a:lnTo>
                  <a:lnTo>
                    <a:pt x="71231" y="184519"/>
                  </a:lnTo>
                  <a:lnTo>
                    <a:pt x="79473" y="178377"/>
                  </a:lnTo>
                  <a:lnTo>
                    <a:pt x="96662" y="148544"/>
                  </a:lnTo>
                  <a:lnTo>
                    <a:pt x="117938" y="93562"/>
                  </a:lnTo>
                  <a:lnTo>
                    <a:pt x="116508" y="111456"/>
                  </a:lnTo>
                  <a:lnTo>
                    <a:pt x="128400" y="159734"/>
                  </a:lnTo>
                  <a:lnTo>
                    <a:pt x="133964" y="167702"/>
                  </a:lnTo>
                  <a:lnTo>
                    <a:pt x="149504" y="179676"/>
                  </a:lnTo>
                  <a:lnTo>
                    <a:pt x="176676" y="1906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554762" y="2679044"/>
              <a:ext cx="182648" cy="169983"/>
            </a:xfrm>
            <a:custGeom>
              <a:avLst/>
              <a:gdLst/>
              <a:ahLst/>
              <a:cxnLst/>
              <a:rect l="0" t="0" r="0" b="0"/>
              <a:pathLst>
                <a:path w="182648" h="169983">
                  <a:moveTo>
                    <a:pt x="14191" y="47836"/>
                  </a:moveTo>
                  <a:lnTo>
                    <a:pt x="6956" y="75393"/>
                  </a:lnTo>
                  <a:lnTo>
                    <a:pt x="7433" y="128496"/>
                  </a:lnTo>
                  <a:lnTo>
                    <a:pt x="9686" y="140214"/>
                  </a:lnTo>
                  <a:lnTo>
                    <a:pt x="8848" y="150366"/>
                  </a:lnTo>
                  <a:lnTo>
                    <a:pt x="1678" y="167884"/>
                  </a:lnTo>
                  <a:lnTo>
                    <a:pt x="0" y="169982"/>
                  </a:lnTo>
                  <a:lnTo>
                    <a:pt x="1255" y="162955"/>
                  </a:lnTo>
                  <a:lnTo>
                    <a:pt x="12516" y="104433"/>
                  </a:lnTo>
                  <a:lnTo>
                    <a:pt x="25423" y="48357"/>
                  </a:lnTo>
                  <a:lnTo>
                    <a:pt x="33221" y="28181"/>
                  </a:lnTo>
                  <a:lnTo>
                    <a:pt x="44486" y="11415"/>
                  </a:lnTo>
                  <a:lnTo>
                    <a:pt x="53105" y="6008"/>
                  </a:lnTo>
                  <a:lnTo>
                    <a:pt x="75160" y="0"/>
                  </a:lnTo>
                  <a:lnTo>
                    <a:pt x="85253" y="738"/>
                  </a:lnTo>
                  <a:lnTo>
                    <a:pt x="102706" y="7796"/>
                  </a:lnTo>
                  <a:lnTo>
                    <a:pt x="125686" y="30513"/>
                  </a:lnTo>
                  <a:lnTo>
                    <a:pt x="158364" y="79914"/>
                  </a:lnTo>
                  <a:lnTo>
                    <a:pt x="179244" y="139517"/>
                  </a:lnTo>
                  <a:lnTo>
                    <a:pt x="182647" y="1636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182377" y="2462844"/>
              <a:ext cx="249913" cy="427108"/>
            </a:xfrm>
            <a:custGeom>
              <a:avLst/>
              <a:gdLst/>
              <a:ahLst/>
              <a:cxnLst/>
              <a:rect l="0" t="0" r="0" b="0"/>
              <a:pathLst>
                <a:path w="249913" h="427108">
                  <a:moveTo>
                    <a:pt x="39343" y="42938"/>
                  </a:moveTo>
                  <a:lnTo>
                    <a:pt x="11832" y="106366"/>
                  </a:lnTo>
                  <a:lnTo>
                    <a:pt x="3245" y="130751"/>
                  </a:lnTo>
                  <a:lnTo>
                    <a:pt x="16782" y="78651"/>
                  </a:lnTo>
                  <a:lnTo>
                    <a:pt x="40432" y="36344"/>
                  </a:lnTo>
                  <a:lnTo>
                    <a:pt x="63842" y="12518"/>
                  </a:lnTo>
                  <a:lnTo>
                    <a:pt x="73223" y="5111"/>
                  </a:lnTo>
                  <a:lnTo>
                    <a:pt x="96125" y="0"/>
                  </a:lnTo>
                  <a:lnTo>
                    <a:pt x="108783" y="274"/>
                  </a:lnTo>
                  <a:lnTo>
                    <a:pt x="119561" y="3967"/>
                  </a:lnTo>
                  <a:lnTo>
                    <a:pt x="137776" y="17429"/>
                  </a:lnTo>
                  <a:lnTo>
                    <a:pt x="161185" y="44738"/>
                  </a:lnTo>
                  <a:lnTo>
                    <a:pt x="181650" y="94983"/>
                  </a:lnTo>
                  <a:lnTo>
                    <a:pt x="192122" y="143107"/>
                  </a:lnTo>
                  <a:lnTo>
                    <a:pt x="195745" y="193240"/>
                  </a:lnTo>
                  <a:lnTo>
                    <a:pt x="193849" y="249575"/>
                  </a:lnTo>
                  <a:lnTo>
                    <a:pt x="179272" y="312868"/>
                  </a:lnTo>
                  <a:lnTo>
                    <a:pt x="162476" y="358040"/>
                  </a:lnTo>
                  <a:lnTo>
                    <a:pt x="156526" y="368820"/>
                  </a:lnTo>
                  <a:lnTo>
                    <a:pt x="137438" y="383916"/>
                  </a:lnTo>
                  <a:lnTo>
                    <a:pt x="115696" y="396865"/>
                  </a:lnTo>
                  <a:lnTo>
                    <a:pt x="87962" y="420376"/>
                  </a:lnTo>
                  <a:lnTo>
                    <a:pt x="64071" y="427107"/>
                  </a:lnTo>
                  <a:lnTo>
                    <a:pt x="29902" y="425308"/>
                  </a:lnTo>
                  <a:lnTo>
                    <a:pt x="11360" y="417211"/>
                  </a:lnTo>
                  <a:lnTo>
                    <a:pt x="3140" y="411776"/>
                  </a:lnTo>
                  <a:lnTo>
                    <a:pt x="0" y="404644"/>
                  </a:lnTo>
                  <a:lnTo>
                    <a:pt x="246" y="396379"/>
                  </a:lnTo>
                  <a:lnTo>
                    <a:pt x="10278" y="340432"/>
                  </a:lnTo>
                  <a:lnTo>
                    <a:pt x="24085" y="317877"/>
                  </a:lnTo>
                  <a:lnTo>
                    <a:pt x="51589" y="291038"/>
                  </a:lnTo>
                  <a:lnTo>
                    <a:pt x="61545" y="286717"/>
                  </a:lnTo>
                  <a:lnTo>
                    <a:pt x="81966" y="285035"/>
                  </a:lnTo>
                  <a:lnTo>
                    <a:pt x="138142" y="293487"/>
                  </a:lnTo>
                  <a:lnTo>
                    <a:pt x="188580" y="306422"/>
                  </a:lnTo>
                  <a:lnTo>
                    <a:pt x="249912" y="3272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711202" y="2484725"/>
              <a:ext cx="142229" cy="336913"/>
            </a:xfrm>
            <a:custGeom>
              <a:avLst/>
              <a:gdLst/>
              <a:ahLst/>
              <a:cxnLst/>
              <a:rect l="0" t="0" r="0" b="0"/>
              <a:pathLst>
                <a:path w="142229" h="336913">
                  <a:moveTo>
                    <a:pt x="89586" y="336912"/>
                  </a:moveTo>
                  <a:lnTo>
                    <a:pt x="54839" y="281867"/>
                  </a:lnTo>
                  <a:lnTo>
                    <a:pt x="37705" y="230459"/>
                  </a:lnTo>
                  <a:lnTo>
                    <a:pt x="17466" y="175244"/>
                  </a:lnTo>
                  <a:lnTo>
                    <a:pt x="6579" y="120447"/>
                  </a:lnTo>
                  <a:lnTo>
                    <a:pt x="0" y="84431"/>
                  </a:lnTo>
                  <a:lnTo>
                    <a:pt x="5590" y="45814"/>
                  </a:lnTo>
                  <a:lnTo>
                    <a:pt x="15599" y="22701"/>
                  </a:lnTo>
                  <a:lnTo>
                    <a:pt x="23884" y="15134"/>
                  </a:lnTo>
                  <a:lnTo>
                    <a:pt x="45567" y="6726"/>
                  </a:lnTo>
                  <a:lnTo>
                    <a:pt x="102511" y="1329"/>
                  </a:lnTo>
                  <a:lnTo>
                    <a:pt x="142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695503" y="2684766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41506" y="8334"/>
                  </a:lnTo>
                  <a:lnTo>
                    <a:pt x="90082" y="10095"/>
                  </a:lnTo>
                  <a:lnTo>
                    <a:pt x="27143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902389" y="2626323"/>
              <a:ext cx="193197" cy="184786"/>
            </a:xfrm>
            <a:custGeom>
              <a:avLst/>
              <a:gdLst/>
              <a:ahLst/>
              <a:cxnLst/>
              <a:rect l="0" t="0" r="0" b="0"/>
              <a:pathLst>
                <a:path w="193197" h="184786">
                  <a:moveTo>
                    <a:pt x="140554" y="111086"/>
                  </a:moveTo>
                  <a:lnTo>
                    <a:pt x="146143" y="94318"/>
                  </a:lnTo>
                  <a:lnTo>
                    <a:pt x="145767" y="76728"/>
                  </a:lnTo>
                  <a:lnTo>
                    <a:pt x="135994" y="36839"/>
                  </a:lnTo>
                  <a:lnTo>
                    <a:pt x="120200" y="19206"/>
                  </a:lnTo>
                  <a:lnTo>
                    <a:pt x="97582" y="5909"/>
                  </a:lnTo>
                  <a:lnTo>
                    <a:pt x="71932" y="0"/>
                  </a:lnTo>
                  <a:lnTo>
                    <a:pt x="48054" y="3613"/>
                  </a:lnTo>
                  <a:lnTo>
                    <a:pt x="36773" y="7852"/>
                  </a:lnTo>
                  <a:lnTo>
                    <a:pt x="21119" y="21920"/>
                  </a:lnTo>
                  <a:lnTo>
                    <a:pt x="1538" y="59548"/>
                  </a:lnTo>
                  <a:lnTo>
                    <a:pt x="0" y="79991"/>
                  </a:lnTo>
                  <a:lnTo>
                    <a:pt x="8545" y="121711"/>
                  </a:lnTo>
                  <a:lnTo>
                    <a:pt x="23711" y="153229"/>
                  </a:lnTo>
                  <a:lnTo>
                    <a:pt x="32243" y="159068"/>
                  </a:lnTo>
                  <a:lnTo>
                    <a:pt x="54201" y="162437"/>
                  </a:lnTo>
                  <a:lnTo>
                    <a:pt x="64268" y="159358"/>
                  </a:lnTo>
                  <a:lnTo>
                    <a:pt x="81693" y="146578"/>
                  </a:lnTo>
                  <a:lnTo>
                    <a:pt x="94116" y="126080"/>
                  </a:lnTo>
                  <a:lnTo>
                    <a:pt x="110807" y="94472"/>
                  </a:lnTo>
                  <a:lnTo>
                    <a:pt x="117213" y="85972"/>
                  </a:lnTo>
                  <a:lnTo>
                    <a:pt x="120314" y="83815"/>
                  </a:lnTo>
                  <a:lnTo>
                    <a:pt x="121211" y="85886"/>
                  </a:lnTo>
                  <a:lnTo>
                    <a:pt x="120640" y="90777"/>
                  </a:lnTo>
                  <a:lnTo>
                    <a:pt x="143316" y="143661"/>
                  </a:lnTo>
                  <a:lnTo>
                    <a:pt x="156989" y="161049"/>
                  </a:lnTo>
                  <a:lnTo>
                    <a:pt x="178178" y="177752"/>
                  </a:lnTo>
                  <a:lnTo>
                    <a:pt x="193196" y="1847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152260" y="2647592"/>
              <a:ext cx="101254" cy="148143"/>
            </a:xfrm>
            <a:custGeom>
              <a:avLst/>
              <a:gdLst/>
              <a:ahLst/>
              <a:cxnLst/>
              <a:rect l="0" t="0" r="0" b="0"/>
              <a:pathLst>
                <a:path w="101254" h="148143">
                  <a:moveTo>
                    <a:pt x="101253" y="5589"/>
                  </a:moveTo>
                  <a:lnTo>
                    <a:pt x="84485" y="0"/>
                  </a:lnTo>
                  <a:lnTo>
                    <a:pt x="66894" y="3495"/>
                  </a:lnTo>
                  <a:lnTo>
                    <a:pt x="40380" y="18616"/>
                  </a:lnTo>
                  <a:lnTo>
                    <a:pt x="10459" y="44687"/>
                  </a:lnTo>
                  <a:lnTo>
                    <a:pt x="2408" y="64690"/>
                  </a:lnTo>
                  <a:lnTo>
                    <a:pt x="0" y="88008"/>
                  </a:lnTo>
                  <a:lnTo>
                    <a:pt x="2829" y="110070"/>
                  </a:lnTo>
                  <a:lnTo>
                    <a:pt x="11106" y="128454"/>
                  </a:lnTo>
                  <a:lnTo>
                    <a:pt x="16588" y="136632"/>
                  </a:lnTo>
                  <a:lnTo>
                    <a:pt x="26092" y="142084"/>
                  </a:lnTo>
                  <a:lnTo>
                    <a:pt x="52250" y="148142"/>
                  </a:lnTo>
                  <a:lnTo>
                    <a:pt x="74014" y="147715"/>
                  </a:lnTo>
                  <a:lnTo>
                    <a:pt x="101253" y="1424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79983" y="2463668"/>
              <a:ext cx="31458" cy="305327"/>
            </a:xfrm>
            <a:custGeom>
              <a:avLst/>
              <a:gdLst/>
              <a:ahLst/>
              <a:cxnLst/>
              <a:rect l="0" t="0" r="0" b="0"/>
              <a:pathLst>
                <a:path w="31458" h="305327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44851"/>
                  </a:lnTo>
                  <a:lnTo>
                    <a:pt x="8303" y="198628"/>
                  </a:lnTo>
                  <a:lnTo>
                    <a:pt x="24624" y="261409"/>
                  </a:lnTo>
                  <a:lnTo>
                    <a:pt x="31457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306155" y="2579481"/>
              <a:ext cx="200043" cy="52644"/>
            </a:xfrm>
            <a:custGeom>
              <a:avLst/>
              <a:gdLst/>
              <a:ahLst/>
              <a:cxnLst/>
              <a:rect l="0" t="0" r="0" b="0"/>
              <a:pathLst>
                <a:path w="200043" h="52644">
                  <a:moveTo>
                    <a:pt x="200042" y="0"/>
                  </a:moveTo>
                  <a:lnTo>
                    <a:pt x="146167" y="17959"/>
                  </a:lnTo>
                  <a:lnTo>
                    <a:pt x="83416" y="35150"/>
                  </a:lnTo>
                  <a:lnTo>
                    <a:pt x="22543" y="4190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531570" y="2650408"/>
              <a:ext cx="150300" cy="165941"/>
            </a:xfrm>
            <a:custGeom>
              <a:avLst/>
              <a:gdLst/>
              <a:ahLst/>
              <a:cxnLst/>
              <a:rect l="0" t="0" r="0" b="0"/>
              <a:pathLst>
                <a:path w="150300" h="165941">
                  <a:moveTo>
                    <a:pt x="122026" y="13301"/>
                  </a:moveTo>
                  <a:lnTo>
                    <a:pt x="110847" y="2123"/>
                  </a:lnTo>
                  <a:lnTo>
                    <a:pt x="104045" y="0"/>
                  </a:lnTo>
                  <a:lnTo>
                    <a:pt x="77704" y="2601"/>
                  </a:lnTo>
                  <a:lnTo>
                    <a:pt x="57873" y="7766"/>
                  </a:lnTo>
                  <a:lnTo>
                    <a:pt x="40481" y="20200"/>
                  </a:lnTo>
                  <a:lnTo>
                    <a:pt x="10251" y="51189"/>
                  </a:lnTo>
                  <a:lnTo>
                    <a:pt x="2158" y="71864"/>
                  </a:lnTo>
                  <a:lnTo>
                    <a:pt x="0" y="83929"/>
                  </a:lnTo>
                  <a:lnTo>
                    <a:pt x="3841" y="109812"/>
                  </a:lnTo>
                  <a:lnTo>
                    <a:pt x="14517" y="134574"/>
                  </a:lnTo>
                  <a:lnTo>
                    <a:pt x="30960" y="153378"/>
                  </a:lnTo>
                  <a:lnTo>
                    <a:pt x="53086" y="163295"/>
                  </a:lnTo>
                  <a:lnTo>
                    <a:pt x="65537" y="165940"/>
                  </a:lnTo>
                  <a:lnTo>
                    <a:pt x="76178" y="165363"/>
                  </a:lnTo>
                  <a:lnTo>
                    <a:pt x="103502" y="153373"/>
                  </a:lnTo>
                  <a:lnTo>
                    <a:pt x="123152" y="141456"/>
                  </a:lnTo>
                  <a:lnTo>
                    <a:pt x="137344" y="125241"/>
                  </a:lnTo>
                  <a:lnTo>
                    <a:pt x="146381" y="105166"/>
                  </a:lnTo>
                  <a:lnTo>
                    <a:pt x="150299" y="67557"/>
                  </a:lnTo>
                  <a:lnTo>
                    <a:pt x="147070" y="40535"/>
                  </a:lnTo>
                  <a:lnTo>
                    <a:pt x="138615" y="22286"/>
                  </a:lnTo>
                  <a:lnTo>
                    <a:pt x="122026" y="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737823" y="2611067"/>
              <a:ext cx="105287" cy="170810"/>
            </a:xfrm>
            <a:custGeom>
              <a:avLst/>
              <a:gdLst/>
              <a:ahLst/>
              <a:cxnLst/>
              <a:rect l="0" t="0" r="0" b="0"/>
              <a:pathLst>
                <a:path w="105287" h="170810">
                  <a:moveTo>
                    <a:pt x="0" y="42114"/>
                  </a:moveTo>
                  <a:lnTo>
                    <a:pt x="19128" y="104394"/>
                  </a:lnTo>
                  <a:lnTo>
                    <a:pt x="44214" y="166721"/>
                  </a:lnTo>
                  <a:lnTo>
                    <a:pt x="45854" y="170809"/>
                  </a:lnTo>
                  <a:lnTo>
                    <a:pt x="27674" y="114673"/>
                  </a:lnTo>
                  <a:lnTo>
                    <a:pt x="28607" y="78301"/>
                  </a:lnTo>
                  <a:lnTo>
                    <a:pt x="36292" y="43477"/>
                  </a:lnTo>
                  <a:lnTo>
                    <a:pt x="51568" y="16522"/>
                  </a:lnTo>
                  <a:lnTo>
                    <a:pt x="60115" y="11014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947098" y="2579481"/>
              <a:ext cx="149135" cy="221705"/>
            </a:xfrm>
            <a:custGeom>
              <a:avLst/>
              <a:gdLst/>
              <a:ahLst/>
              <a:cxnLst/>
              <a:rect l="0" t="0" r="0" b="0"/>
              <a:pathLst>
                <a:path w="149135" h="221705">
                  <a:moveTo>
                    <a:pt x="106581" y="0"/>
                  </a:moveTo>
                  <a:lnTo>
                    <a:pt x="53875" y="19129"/>
                  </a:lnTo>
                  <a:lnTo>
                    <a:pt x="15787" y="49804"/>
                  </a:lnTo>
                  <a:lnTo>
                    <a:pt x="0" y="75978"/>
                  </a:lnTo>
                  <a:lnTo>
                    <a:pt x="1602" y="82238"/>
                  </a:lnTo>
                  <a:lnTo>
                    <a:pt x="7349" y="86411"/>
                  </a:lnTo>
                  <a:lnTo>
                    <a:pt x="37794" y="92284"/>
                  </a:lnTo>
                  <a:lnTo>
                    <a:pt x="90004" y="94268"/>
                  </a:lnTo>
                  <a:lnTo>
                    <a:pt x="111301" y="100779"/>
                  </a:lnTo>
                  <a:lnTo>
                    <a:pt x="144038" y="124022"/>
                  </a:lnTo>
                  <a:lnTo>
                    <a:pt x="147930" y="134154"/>
                  </a:lnTo>
                  <a:lnTo>
                    <a:pt x="149134" y="161010"/>
                  </a:lnTo>
                  <a:lnTo>
                    <a:pt x="142651" y="183084"/>
                  </a:lnTo>
                  <a:lnTo>
                    <a:pt x="137646" y="192246"/>
                  </a:lnTo>
                  <a:lnTo>
                    <a:pt x="108246" y="216319"/>
                  </a:lnTo>
                  <a:lnTo>
                    <a:pt x="83144" y="221704"/>
                  </a:lnTo>
                  <a:lnTo>
                    <a:pt x="48943" y="218159"/>
                  </a:lnTo>
                  <a:lnTo>
                    <a:pt x="22352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964468" y="3196155"/>
            <a:ext cx="7319437" cy="1373213"/>
            <a:chOff x="1964468" y="3196155"/>
            <a:chExt cx="7319437" cy="1373213"/>
          </a:xfrm>
        </p:grpSpPr>
        <p:sp>
          <p:nvSpPr>
            <p:cNvPr id="80" name="Freeform 79"/>
            <p:cNvSpPr/>
            <p:nvPr/>
          </p:nvSpPr>
          <p:spPr>
            <a:xfrm>
              <a:off x="2959971" y="3295419"/>
              <a:ext cx="30123" cy="442198"/>
            </a:xfrm>
            <a:custGeom>
              <a:avLst/>
              <a:gdLst/>
              <a:ahLst/>
              <a:cxnLst/>
              <a:rect l="0" t="0" r="0" b="0"/>
              <a:pathLst>
                <a:path w="30123" h="442198">
                  <a:moveTo>
                    <a:pt x="9065" y="0"/>
                  </a:moveTo>
                  <a:lnTo>
                    <a:pt x="0" y="58617"/>
                  </a:lnTo>
                  <a:lnTo>
                    <a:pt x="6061" y="121196"/>
                  </a:lnTo>
                  <a:lnTo>
                    <a:pt x="9345" y="172521"/>
                  </a:lnTo>
                  <a:lnTo>
                    <a:pt x="16037" y="224773"/>
                  </a:lnTo>
                  <a:lnTo>
                    <a:pt x="18540" y="278469"/>
                  </a:lnTo>
                  <a:lnTo>
                    <a:pt x="19281" y="335974"/>
                  </a:lnTo>
                  <a:lnTo>
                    <a:pt x="22651" y="395392"/>
                  </a:lnTo>
                  <a:lnTo>
                    <a:pt x="30122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92853" y="3274362"/>
              <a:ext cx="255127" cy="266779"/>
            </a:xfrm>
            <a:custGeom>
              <a:avLst/>
              <a:gdLst/>
              <a:ahLst/>
              <a:cxnLst/>
              <a:rect l="0" t="0" r="0" b="0"/>
              <a:pathLst>
                <a:path w="255127" h="266779">
                  <a:moveTo>
                    <a:pt x="255126" y="168456"/>
                  </a:moveTo>
                  <a:lnTo>
                    <a:pt x="195185" y="187584"/>
                  </a:lnTo>
                  <a:lnTo>
                    <a:pt x="138518" y="223885"/>
                  </a:lnTo>
                  <a:lnTo>
                    <a:pt x="76072" y="256039"/>
                  </a:lnTo>
                  <a:lnTo>
                    <a:pt x="55053" y="265093"/>
                  </a:lnTo>
                  <a:lnTo>
                    <a:pt x="34014" y="266778"/>
                  </a:lnTo>
                  <a:lnTo>
                    <a:pt x="23490" y="265590"/>
                  </a:lnTo>
                  <a:lnTo>
                    <a:pt x="15304" y="261288"/>
                  </a:lnTo>
                  <a:lnTo>
                    <a:pt x="3089" y="247149"/>
                  </a:lnTo>
                  <a:lnTo>
                    <a:pt x="0" y="226048"/>
                  </a:lnTo>
                  <a:lnTo>
                    <a:pt x="7549" y="174373"/>
                  </a:lnTo>
                  <a:lnTo>
                    <a:pt x="23709" y="113473"/>
                  </a:lnTo>
                  <a:lnTo>
                    <a:pt x="31989" y="59200"/>
                  </a:lnTo>
                  <a:lnTo>
                    <a:pt x="445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148020" y="3674445"/>
              <a:ext cx="40429" cy="178986"/>
            </a:xfrm>
            <a:custGeom>
              <a:avLst/>
              <a:gdLst/>
              <a:ahLst/>
              <a:cxnLst/>
              <a:rect l="0" t="0" r="0" b="0"/>
              <a:pathLst>
                <a:path w="40429" h="178986">
                  <a:moveTo>
                    <a:pt x="0" y="0"/>
                  </a:moveTo>
                  <a:lnTo>
                    <a:pt x="33577" y="55045"/>
                  </a:lnTo>
                  <a:lnTo>
                    <a:pt x="40428" y="109573"/>
                  </a:lnTo>
                  <a:lnTo>
                    <a:pt x="38495" y="149839"/>
                  </a:lnTo>
                  <a:lnTo>
                    <a:pt x="31586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423552" y="3316476"/>
              <a:ext cx="210463" cy="423885"/>
            </a:xfrm>
            <a:custGeom>
              <a:avLst/>
              <a:gdLst/>
              <a:ahLst/>
              <a:cxnLst/>
              <a:rect l="0" t="0" r="0" b="0"/>
              <a:pathLst>
                <a:path w="210463" h="423885">
                  <a:moveTo>
                    <a:pt x="135080" y="0"/>
                  </a:moveTo>
                  <a:lnTo>
                    <a:pt x="96707" y="29309"/>
                  </a:lnTo>
                  <a:lnTo>
                    <a:pt x="54381" y="84953"/>
                  </a:lnTo>
                  <a:lnTo>
                    <a:pt x="27602" y="140086"/>
                  </a:lnTo>
                  <a:lnTo>
                    <a:pt x="17122" y="166376"/>
                  </a:lnTo>
                  <a:lnTo>
                    <a:pt x="7275" y="224500"/>
                  </a:lnTo>
                  <a:lnTo>
                    <a:pt x="0" y="286371"/>
                  </a:lnTo>
                  <a:lnTo>
                    <a:pt x="903" y="348549"/>
                  </a:lnTo>
                  <a:lnTo>
                    <a:pt x="9545" y="369770"/>
                  </a:lnTo>
                  <a:lnTo>
                    <a:pt x="27564" y="394871"/>
                  </a:lnTo>
                  <a:lnTo>
                    <a:pt x="47131" y="406735"/>
                  </a:lnTo>
                  <a:lnTo>
                    <a:pt x="97820" y="423884"/>
                  </a:lnTo>
                  <a:lnTo>
                    <a:pt x="122029" y="421970"/>
                  </a:lnTo>
                  <a:lnTo>
                    <a:pt x="166167" y="407266"/>
                  </a:lnTo>
                  <a:lnTo>
                    <a:pt x="184381" y="393917"/>
                  </a:lnTo>
                  <a:lnTo>
                    <a:pt x="199105" y="375116"/>
                  </a:lnTo>
                  <a:lnTo>
                    <a:pt x="209549" y="351162"/>
                  </a:lnTo>
                  <a:lnTo>
                    <a:pt x="210462" y="339393"/>
                  </a:lnTo>
                  <a:lnTo>
                    <a:pt x="205238" y="316958"/>
                  </a:lnTo>
                  <a:lnTo>
                    <a:pt x="189143" y="290186"/>
                  </a:lnTo>
                  <a:lnTo>
                    <a:pt x="173146" y="277930"/>
                  </a:lnTo>
                  <a:lnTo>
                    <a:pt x="153168" y="269754"/>
                  </a:lnTo>
                  <a:lnTo>
                    <a:pt x="116783" y="266321"/>
                  </a:lnTo>
                  <a:lnTo>
                    <a:pt x="61744" y="278122"/>
                  </a:lnTo>
                  <a:lnTo>
                    <a:pt x="43604" y="290896"/>
                  </a:lnTo>
                  <a:lnTo>
                    <a:pt x="23358" y="308460"/>
                  </a:lnTo>
                  <a:lnTo>
                    <a:pt x="8738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737616" y="3706031"/>
              <a:ext cx="28548" cy="210571"/>
            </a:xfrm>
            <a:custGeom>
              <a:avLst/>
              <a:gdLst/>
              <a:ahLst/>
              <a:cxnLst/>
              <a:rect l="0" t="0" r="0" b="0"/>
              <a:pathLst>
                <a:path w="28548" h="210571">
                  <a:moveTo>
                    <a:pt x="0" y="0"/>
                  </a:moveTo>
                  <a:lnTo>
                    <a:pt x="17959" y="53875"/>
                  </a:lnTo>
                  <a:lnTo>
                    <a:pt x="28547" y="101239"/>
                  </a:lnTo>
                  <a:lnTo>
                    <a:pt x="27566" y="143080"/>
                  </a:lnTo>
                  <a:lnTo>
                    <a:pt x="13296" y="200832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944444" y="3341878"/>
              <a:ext cx="235370" cy="429489"/>
            </a:xfrm>
            <a:custGeom>
              <a:avLst/>
              <a:gdLst/>
              <a:ahLst/>
              <a:cxnLst/>
              <a:rect l="0" t="0" r="0" b="0"/>
              <a:pathLst>
                <a:path w="235370" h="429489">
                  <a:moveTo>
                    <a:pt x="235369" y="111469"/>
                  </a:moveTo>
                  <a:lnTo>
                    <a:pt x="185871" y="171062"/>
                  </a:lnTo>
                  <a:lnTo>
                    <a:pt x="158088" y="209938"/>
                  </a:lnTo>
                  <a:lnTo>
                    <a:pt x="130070" y="268396"/>
                  </a:lnTo>
                  <a:lnTo>
                    <a:pt x="107595" y="325351"/>
                  </a:lnTo>
                  <a:lnTo>
                    <a:pt x="94230" y="380491"/>
                  </a:lnTo>
                  <a:lnTo>
                    <a:pt x="95821" y="404170"/>
                  </a:lnTo>
                  <a:lnTo>
                    <a:pt x="100223" y="413057"/>
                  </a:lnTo>
                  <a:lnTo>
                    <a:pt x="114473" y="426052"/>
                  </a:lnTo>
                  <a:lnTo>
                    <a:pt x="135624" y="429488"/>
                  </a:lnTo>
                  <a:lnTo>
                    <a:pt x="159452" y="425946"/>
                  </a:lnTo>
                  <a:lnTo>
                    <a:pt x="191428" y="410798"/>
                  </a:lnTo>
                  <a:lnTo>
                    <a:pt x="208431" y="398142"/>
                  </a:lnTo>
                  <a:lnTo>
                    <a:pt x="220667" y="378479"/>
                  </a:lnTo>
                  <a:lnTo>
                    <a:pt x="228834" y="354142"/>
                  </a:lnTo>
                  <a:lnTo>
                    <a:pt x="232263" y="315303"/>
                  </a:lnTo>
                  <a:lnTo>
                    <a:pt x="228919" y="292139"/>
                  </a:lnTo>
                  <a:lnTo>
                    <a:pt x="217294" y="270146"/>
                  </a:lnTo>
                  <a:lnTo>
                    <a:pt x="178440" y="225258"/>
                  </a:lnTo>
                  <a:lnTo>
                    <a:pt x="139766" y="199110"/>
                  </a:lnTo>
                  <a:lnTo>
                    <a:pt x="87859" y="169023"/>
                  </a:lnTo>
                  <a:lnTo>
                    <a:pt x="27129" y="118211"/>
                  </a:lnTo>
                  <a:lnTo>
                    <a:pt x="5589" y="79136"/>
                  </a:lnTo>
                  <a:lnTo>
                    <a:pt x="1464" y="68856"/>
                  </a:lnTo>
                  <a:lnTo>
                    <a:pt x="0" y="48076"/>
                  </a:lnTo>
                  <a:lnTo>
                    <a:pt x="1247" y="37621"/>
                  </a:lnTo>
                  <a:lnTo>
                    <a:pt x="6758" y="28312"/>
                  </a:lnTo>
                  <a:lnTo>
                    <a:pt x="25360" y="11729"/>
                  </a:lnTo>
                  <a:lnTo>
                    <a:pt x="49225" y="2800"/>
                  </a:lnTo>
                  <a:lnTo>
                    <a:pt x="74259" y="0"/>
                  </a:lnTo>
                  <a:lnTo>
                    <a:pt x="129665" y="10728"/>
                  </a:lnTo>
                  <a:lnTo>
                    <a:pt x="161670" y="167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337741" y="3674445"/>
              <a:ext cx="60584" cy="200043"/>
            </a:xfrm>
            <a:custGeom>
              <a:avLst/>
              <a:gdLst/>
              <a:ahLst/>
              <a:cxnLst/>
              <a:rect l="0" t="0" r="0" b="0"/>
              <a:pathLst>
                <a:path w="60584" h="200043">
                  <a:moveTo>
                    <a:pt x="10528" y="0"/>
                  </a:moveTo>
                  <a:lnTo>
                    <a:pt x="39837" y="34898"/>
                  </a:lnTo>
                  <a:lnTo>
                    <a:pt x="54437" y="64153"/>
                  </a:lnTo>
                  <a:lnTo>
                    <a:pt x="60583" y="106226"/>
                  </a:lnTo>
                  <a:lnTo>
                    <a:pt x="56815" y="144558"/>
                  </a:lnTo>
                  <a:lnTo>
                    <a:pt x="48257" y="164074"/>
                  </a:lnTo>
                  <a:lnTo>
                    <a:pt x="42700" y="172554"/>
                  </a:lnTo>
                  <a:lnTo>
                    <a:pt x="27166" y="185095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545048" y="3340558"/>
              <a:ext cx="208894" cy="386531"/>
            </a:xfrm>
            <a:custGeom>
              <a:avLst/>
              <a:gdLst/>
              <a:ahLst/>
              <a:cxnLst/>
              <a:rect l="0" t="0" r="0" b="0"/>
              <a:pathLst>
                <a:path w="208894" h="386531">
                  <a:moveTo>
                    <a:pt x="203304" y="186488"/>
                  </a:moveTo>
                  <a:lnTo>
                    <a:pt x="208893" y="169721"/>
                  </a:lnTo>
                  <a:lnTo>
                    <a:pt x="204451" y="118142"/>
                  </a:lnTo>
                  <a:lnTo>
                    <a:pt x="183366" y="55262"/>
                  </a:lnTo>
                  <a:lnTo>
                    <a:pt x="163991" y="25294"/>
                  </a:lnTo>
                  <a:lnTo>
                    <a:pt x="147227" y="12291"/>
                  </a:lnTo>
                  <a:lnTo>
                    <a:pt x="126908" y="3782"/>
                  </a:lnTo>
                  <a:lnTo>
                    <a:pt x="102280" y="0"/>
                  </a:lnTo>
                  <a:lnTo>
                    <a:pt x="78856" y="4559"/>
                  </a:lnTo>
                  <a:lnTo>
                    <a:pt x="49057" y="20279"/>
                  </a:lnTo>
                  <a:lnTo>
                    <a:pt x="34144" y="34239"/>
                  </a:lnTo>
                  <a:lnTo>
                    <a:pt x="11113" y="81951"/>
                  </a:lnTo>
                  <a:lnTo>
                    <a:pt x="0" y="118599"/>
                  </a:lnTo>
                  <a:lnTo>
                    <a:pt x="2202" y="142277"/>
                  </a:lnTo>
                  <a:lnTo>
                    <a:pt x="22680" y="186074"/>
                  </a:lnTo>
                  <a:lnTo>
                    <a:pt x="31416" y="193231"/>
                  </a:lnTo>
                  <a:lnTo>
                    <a:pt x="53599" y="201183"/>
                  </a:lnTo>
                  <a:lnTo>
                    <a:pt x="79057" y="198479"/>
                  </a:lnTo>
                  <a:lnTo>
                    <a:pt x="103629" y="189478"/>
                  </a:lnTo>
                  <a:lnTo>
                    <a:pt x="146042" y="157881"/>
                  </a:lnTo>
                  <a:lnTo>
                    <a:pt x="162291" y="131609"/>
                  </a:lnTo>
                  <a:lnTo>
                    <a:pt x="166603" y="128845"/>
                  </a:lnTo>
                  <a:lnTo>
                    <a:pt x="170648" y="130512"/>
                  </a:lnTo>
                  <a:lnTo>
                    <a:pt x="174515" y="135132"/>
                  </a:lnTo>
                  <a:lnTo>
                    <a:pt x="175691" y="152745"/>
                  </a:lnTo>
                  <a:lnTo>
                    <a:pt x="172503" y="207769"/>
                  </a:lnTo>
                  <a:lnTo>
                    <a:pt x="179109" y="266558"/>
                  </a:lnTo>
                  <a:lnTo>
                    <a:pt x="184747" y="320111"/>
                  </a:lnTo>
                  <a:lnTo>
                    <a:pt x="190397" y="353982"/>
                  </a:lnTo>
                  <a:lnTo>
                    <a:pt x="192775" y="3865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948394" y="3695502"/>
              <a:ext cx="60540" cy="221100"/>
            </a:xfrm>
            <a:custGeom>
              <a:avLst/>
              <a:gdLst/>
              <a:ahLst/>
              <a:cxnLst/>
              <a:rect l="0" t="0" r="0" b="0"/>
              <a:pathLst>
                <a:path w="60540" h="221100">
                  <a:moveTo>
                    <a:pt x="10528" y="0"/>
                  </a:moveTo>
                  <a:lnTo>
                    <a:pt x="20103" y="24047"/>
                  </a:lnTo>
                  <a:lnTo>
                    <a:pt x="44342" y="65183"/>
                  </a:lnTo>
                  <a:lnTo>
                    <a:pt x="58238" y="108022"/>
                  </a:lnTo>
                  <a:lnTo>
                    <a:pt x="60539" y="151460"/>
                  </a:lnTo>
                  <a:lnTo>
                    <a:pt x="56932" y="176110"/>
                  </a:lnTo>
                  <a:lnTo>
                    <a:pt x="48309" y="195644"/>
                  </a:lnTo>
                  <a:lnTo>
                    <a:pt x="42735" y="204129"/>
                  </a:lnTo>
                  <a:lnTo>
                    <a:pt x="35508" y="209785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201077" y="3390176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5590" y="163537"/>
                  </a:lnTo>
                  <a:lnTo>
                    <a:pt x="9553" y="225239"/>
                  </a:lnTo>
                  <a:lnTo>
                    <a:pt x="10336" y="286820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361752" y="3442818"/>
              <a:ext cx="263950" cy="302569"/>
            </a:xfrm>
            <a:custGeom>
              <a:avLst/>
              <a:gdLst/>
              <a:ahLst/>
              <a:cxnLst/>
              <a:rect l="0" t="0" r="0" b="0"/>
              <a:pathLst>
                <a:path w="263950" h="302569">
                  <a:moveTo>
                    <a:pt x="123595" y="0"/>
                  </a:moveTo>
                  <a:lnTo>
                    <a:pt x="80903" y="14572"/>
                  </a:lnTo>
                  <a:lnTo>
                    <a:pt x="44842" y="39403"/>
                  </a:lnTo>
                  <a:lnTo>
                    <a:pt x="22402" y="65488"/>
                  </a:lnTo>
                  <a:lnTo>
                    <a:pt x="6524" y="106621"/>
                  </a:lnTo>
                  <a:lnTo>
                    <a:pt x="0" y="155854"/>
                  </a:lnTo>
                  <a:lnTo>
                    <a:pt x="4713" y="183912"/>
                  </a:lnTo>
                  <a:lnTo>
                    <a:pt x="26095" y="240248"/>
                  </a:lnTo>
                  <a:lnTo>
                    <a:pt x="57477" y="280047"/>
                  </a:lnTo>
                  <a:lnTo>
                    <a:pt x="83728" y="296017"/>
                  </a:lnTo>
                  <a:lnTo>
                    <a:pt x="119321" y="302568"/>
                  </a:lnTo>
                  <a:lnTo>
                    <a:pt x="153914" y="298920"/>
                  </a:lnTo>
                  <a:lnTo>
                    <a:pt x="172555" y="290391"/>
                  </a:lnTo>
                  <a:lnTo>
                    <a:pt x="216913" y="257953"/>
                  </a:lnTo>
                  <a:lnTo>
                    <a:pt x="252921" y="197240"/>
                  </a:lnTo>
                  <a:lnTo>
                    <a:pt x="263949" y="153848"/>
                  </a:lnTo>
                  <a:lnTo>
                    <a:pt x="258380" y="106559"/>
                  </a:lnTo>
                  <a:lnTo>
                    <a:pt x="246015" y="63423"/>
                  </a:lnTo>
                  <a:lnTo>
                    <a:pt x="232987" y="45345"/>
                  </a:lnTo>
                  <a:lnTo>
                    <a:pt x="215497" y="30682"/>
                  </a:lnTo>
                  <a:lnTo>
                    <a:pt x="16570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738031" y="3737616"/>
              <a:ext cx="55978" cy="147400"/>
            </a:xfrm>
            <a:custGeom>
              <a:avLst/>
              <a:gdLst/>
              <a:ahLst/>
              <a:cxnLst/>
              <a:rect l="0" t="0" r="0" b="0"/>
              <a:pathLst>
                <a:path w="55978" h="147400">
                  <a:moveTo>
                    <a:pt x="0" y="0"/>
                  </a:moveTo>
                  <a:lnTo>
                    <a:pt x="38373" y="29309"/>
                  </a:lnTo>
                  <a:lnTo>
                    <a:pt x="54004" y="60677"/>
                  </a:lnTo>
                  <a:lnTo>
                    <a:pt x="55977" y="83119"/>
                  </a:lnTo>
                  <a:lnTo>
                    <a:pt x="51784" y="103623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969658" y="3327005"/>
              <a:ext cx="8334" cy="379027"/>
            </a:xfrm>
            <a:custGeom>
              <a:avLst/>
              <a:gdLst/>
              <a:ahLst/>
              <a:cxnLst/>
              <a:rect l="0" t="0" r="0" b="0"/>
              <a:pathLst>
                <a:path w="8334" h="379027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8333" y="151117"/>
                  </a:lnTo>
                  <a:lnTo>
                    <a:pt x="6758" y="211672"/>
                  </a:lnTo>
                  <a:lnTo>
                    <a:pt x="2002" y="270947"/>
                  </a:lnTo>
                  <a:lnTo>
                    <a:pt x="593" y="32243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062757" y="3310113"/>
              <a:ext cx="212228" cy="344143"/>
            </a:xfrm>
            <a:custGeom>
              <a:avLst/>
              <a:gdLst/>
              <a:ahLst/>
              <a:cxnLst/>
              <a:rect l="0" t="0" r="0" b="0"/>
              <a:pathLst>
                <a:path w="212228" h="344143">
                  <a:moveTo>
                    <a:pt x="12186" y="90591"/>
                  </a:moveTo>
                  <a:lnTo>
                    <a:pt x="21761" y="66545"/>
                  </a:lnTo>
                  <a:lnTo>
                    <a:pt x="51589" y="30998"/>
                  </a:lnTo>
                  <a:lnTo>
                    <a:pt x="77674" y="9893"/>
                  </a:lnTo>
                  <a:lnTo>
                    <a:pt x="100563" y="2083"/>
                  </a:lnTo>
                  <a:lnTo>
                    <a:pt x="113218" y="0"/>
                  </a:lnTo>
                  <a:lnTo>
                    <a:pt x="123994" y="3291"/>
                  </a:lnTo>
                  <a:lnTo>
                    <a:pt x="142206" y="19426"/>
                  </a:lnTo>
                  <a:lnTo>
                    <a:pt x="160025" y="49228"/>
                  </a:lnTo>
                  <a:lnTo>
                    <a:pt x="168120" y="99145"/>
                  </a:lnTo>
                  <a:lnTo>
                    <a:pt x="169720" y="157185"/>
                  </a:lnTo>
                  <a:lnTo>
                    <a:pt x="164446" y="219039"/>
                  </a:lnTo>
                  <a:lnTo>
                    <a:pt x="150970" y="267912"/>
                  </a:lnTo>
                  <a:lnTo>
                    <a:pt x="126990" y="308242"/>
                  </a:lnTo>
                  <a:lnTo>
                    <a:pt x="94135" y="339084"/>
                  </a:lnTo>
                  <a:lnTo>
                    <a:pt x="71225" y="344142"/>
                  </a:lnTo>
                  <a:lnTo>
                    <a:pt x="58564" y="343853"/>
                  </a:lnTo>
                  <a:lnTo>
                    <a:pt x="35138" y="334173"/>
                  </a:lnTo>
                  <a:lnTo>
                    <a:pt x="23978" y="326679"/>
                  </a:lnTo>
                  <a:lnTo>
                    <a:pt x="8458" y="305873"/>
                  </a:lnTo>
                  <a:lnTo>
                    <a:pt x="0" y="282198"/>
                  </a:lnTo>
                  <a:lnTo>
                    <a:pt x="141" y="259978"/>
                  </a:lnTo>
                  <a:lnTo>
                    <a:pt x="5326" y="250309"/>
                  </a:lnTo>
                  <a:lnTo>
                    <a:pt x="23565" y="233326"/>
                  </a:lnTo>
                  <a:lnTo>
                    <a:pt x="33810" y="229032"/>
                  </a:lnTo>
                  <a:lnTo>
                    <a:pt x="91549" y="227438"/>
                  </a:lnTo>
                  <a:lnTo>
                    <a:pt x="148415" y="238911"/>
                  </a:lnTo>
                  <a:lnTo>
                    <a:pt x="180452" y="245672"/>
                  </a:lnTo>
                  <a:lnTo>
                    <a:pt x="212227" y="2485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390798" y="3558632"/>
              <a:ext cx="71018" cy="189514"/>
            </a:xfrm>
            <a:custGeom>
              <a:avLst/>
              <a:gdLst/>
              <a:ahLst/>
              <a:cxnLst/>
              <a:rect l="0" t="0" r="0" b="0"/>
              <a:pathLst>
                <a:path w="71018" h="189514">
                  <a:moveTo>
                    <a:pt x="0" y="0"/>
                  </a:moveTo>
                  <a:lnTo>
                    <a:pt x="38373" y="29308"/>
                  </a:lnTo>
                  <a:lnTo>
                    <a:pt x="54004" y="55087"/>
                  </a:lnTo>
                  <a:lnTo>
                    <a:pt x="68596" y="96409"/>
                  </a:lnTo>
                  <a:lnTo>
                    <a:pt x="71017" y="133720"/>
                  </a:lnTo>
                  <a:lnTo>
                    <a:pt x="64846" y="165183"/>
                  </a:lnTo>
                  <a:lnTo>
                    <a:pt x="52642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644945" y="3263834"/>
              <a:ext cx="9066" cy="389555"/>
            </a:xfrm>
            <a:custGeom>
              <a:avLst/>
              <a:gdLst/>
              <a:ahLst/>
              <a:cxnLst/>
              <a:rect l="0" t="0" r="0" b="0"/>
              <a:pathLst>
                <a:path w="9066" h="389555">
                  <a:moveTo>
                    <a:pt x="9065" y="0"/>
                  </a:moveTo>
                  <a:lnTo>
                    <a:pt x="9065" y="57264"/>
                  </a:lnTo>
                  <a:lnTo>
                    <a:pt x="9065" y="106654"/>
                  </a:lnTo>
                  <a:lnTo>
                    <a:pt x="9065" y="158333"/>
                  </a:lnTo>
                  <a:lnTo>
                    <a:pt x="9065" y="213809"/>
                  </a:lnTo>
                  <a:lnTo>
                    <a:pt x="5945" y="265342"/>
                  </a:lnTo>
                  <a:lnTo>
                    <a:pt x="0" y="325374"/>
                  </a:lnTo>
                  <a:lnTo>
                    <a:pt x="7063" y="378676"/>
                  </a:lnTo>
                  <a:lnTo>
                    <a:pt x="9065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969865" y="3284891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21057" y="0"/>
                  </a:moveTo>
                  <a:lnTo>
                    <a:pt x="11992" y="58616"/>
                  </a:lnTo>
                  <a:lnTo>
                    <a:pt x="2388" y="121453"/>
                  </a:lnTo>
                  <a:lnTo>
                    <a:pt x="707" y="173246"/>
                  </a:lnTo>
                  <a:lnTo>
                    <a:pt x="209" y="229927"/>
                  </a:lnTo>
                  <a:lnTo>
                    <a:pt x="62" y="280646"/>
                  </a:lnTo>
                  <a:lnTo>
                    <a:pt x="12" y="33970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803364" y="3358590"/>
              <a:ext cx="177031" cy="161625"/>
            </a:xfrm>
            <a:custGeom>
              <a:avLst/>
              <a:gdLst/>
              <a:ahLst/>
              <a:cxnLst/>
              <a:rect l="0" t="0" r="0" b="0"/>
              <a:pathLst>
                <a:path w="177031" h="161625">
                  <a:moveTo>
                    <a:pt x="177030" y="136871"/>
                  </a:moveTo>
                  <a:lnTo>
                    <a:pt x="165851" y="125693"/>
                  </a:lnTo>
                  <a:lnTo>
                    <a:pt x="157879" y="123569"/>
                  </a:lnTo>
                  <a:lnTo>
                    <a:pt x="125471" y="126170"/>
                  </a:lnTo>
                  <a:lnTo>
                    <a:pt x="93123" y="135520"/>
                  </a:lnTo>
                  <a:lnTo>
                    <a:pt x="40201" y="160104"/>
                  </a:lnTo>
                  <a:lnTo>
                    <a:pt x="19121" y="161624"/>
                  </a:lnTo>
                  <a:lnTo>
                    <a:pt x="8586" y="160392"/>
                  </a:lnTo>
                  <a:lnTo>
                    <a:pt x="2732" y="156061"/>
                  </a:lnTo>
                  <a:lnTo>
                    <a:pt x="0" y="149664"/>
                  </a:lnTo>
                  <a:lnTo>
                    <a:pt x="1744" y="117655"/>
                  </a:lnTo>
                  <a:lnTo>
                    <a:pt x="16080" y="54272"/>
                  </a:lnTo>
                  <a:lnTo>
                    <a:pt x="29728" y="17089"/>
                  </a:lnTo>
                  <a:lnTo>
                    <a:pt x="4015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106735" y="3558632"/>
              <a:ext cx="59369" cy="231628"/>
            </a:xfrm>
            <a:custGeom>
              <a:avLst/>
              <a:gdLst/>
              <a:ahLst/>
              <a:cxnLst/>
              <a:rect l="0" t="0" r="0" b="0"/>
              <a:pathLst>
                <a:path w="59369" h="231628">
                  <a:moveTo>
                    <a:pt x="0" y="0"/>
                  </a:moveTo>
                  <a:lnTo>
                    <a:pt x="15641" y="17981"/>
                  </a:lnTo>
                  <a:lnTo>
                    <a:pt x="50336" y="79450"/>
                  </a:lnTo>
                  <a:lnTo>
                    <a:pt x="59368" y="117517"/>
                  </a:lnTo>
                  <a:lnTo>
                    <a:pt x="58926" y="155313"/>
                  </a:lnTo>
                  <a:lnTo>
                    <a:pt x="56831" y="166713"/>
                  </a:lnTo>
                  <a:lnTo>
                    <a:pt x="37116" y="199525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359419" y="3221720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10529" y="0"/>
                  </a:moveTo>
                  <a:lnTo>
                    <a:pt x="1464" y="58616"/>
                  </a:lnTo>
                  <a:lnTo>
                    <a:pt x="8527" y="121453"/>
                  </a:lnTo>
                  <a:lnTo>
                    <a:pt x="9936" y="173246"/>
                  </a:lnTo>
                  <a:lnTo>
                    <a:pt x="7234" y="233046"/>
                  </a:lnTo>
                  <a:lnTo>
                    <a:pt x="2144" y="292099"/>
                  </a:lnTo>
                  <a:lnTo>
                    <a:pt x="636" y="346641"/>
                  </a:lnTo>
                  <a:lnTo>
                    <a:pt x="189" y="39672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506171" y="3284891"/>
              <a:ext cx="235049" cy="368498"/>
            </a:xfrm>
            <a:custGeom>
              <a:avLst/>
              <a:gdLst/>
              <a:ahLst/>
              <a:cxnLst/>
              <a:rect l="0" t="0" r="0" b="0"/>
              <a:pathLst>
                <a:path w="235049" h="368498">
                  <a:moveTo>
                    <a:pt x="158575" y="0"/>
                  </a:moveTo>
                  <a:lnTo>
                    <a:pt x="136218" y="0"/>
                  </a:lnTo>
                  <a:lnTo>
                    <a:pt x="81585" y="16666"/>
                  </a:lnTo>
                  <a:lnTo>
                    <a:pt x="28073" y="20189"/>
                  </a:lnTo>
                  <a:lnTo>
                    <a:pt x="17761" y="23988"/>
                  </a:lnTo>
                  <a:lnTo>
                    <a:pt x="3185" y="37567"/>
                  </a:lnTo>
                  <a:lnTo>
                    <a:pt x="0" y="46102"/>
                  </a:lnTo>
                  <a:lnTo>
                    <a:pt x="331" y="100870"/>
                  </a:lnTo>
                  <a:lnTo>
                    <a:pt x="6143" y="135563"/>
                  </a:lnTo>
                  <a:lnTo>
                    <a:pt x="11330" y="140678"/>
                  </a:lnTo>
                  <a:lnTo>
                    <a:pt x="18297" y="141748"/>
                  </a:lnTo>
                  <a:lnTo>
                    <a:pt x="34228" y="136698"/>
                  </a:lnTo>
                  <a:lnTo>
                    <a:pt x="76228" y="113437"/>
                  </a:lnTo>
                  <a:lnTo>
                    <a:pt x="112079" y="107700"/>
                  </a:lnTo>
                  <a:lnTo>
                    <a:pt x="152337" y="111590"/>
                  </a:lnTo>
                  <a:lnTo>
                    <a:pt x="188312" y="125740"/>
                  </a:lnTo>
                  <a:lnTo>
                    <a:pt x="207277" y="144402"/>
                  </a:lnTo>
                  <a:lnTo>
                    <a:pt x="227987" y="181216"/>
                  </a:lnTo>
                  <a:lnTo>
                    <a:pt x="235048" y="206883"/>
                  </a:lnTo>
                  <a:lnTo>
                    <a:pt x="232447" y="241063"/>
                  </a:lnTo>
                  <a:lnTo>
                    <a:pt x="217797" y="294654"/>
                  </a:lnTo>
                  <a:lnTo>
                    <a:pt x="201988" y="320752"/>
                  </a:lnTo>
                  <a:lnTo>
                    <a:pt x="176898" y="343302"/>
                  </a:lnTo>
                  <a:lnTo>
                    <a:pt x="141646" y="359212"/>
                  </a:lnTo>
                  <a:lnTo>
                    <a:pt x="83325" y="367275"/>
                  </a:lnTo>
                  <a:lnTo>
                    <a:pt x="63818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843730" y="3579689"/>
              <a:ext cx="66586" cy="210571"/>
            </a:xfrm>
            <a:custGeom>
              <a:avLst/>
              <a:gdLst/>
              <a:ahLst/>
              <a:cxnLst/>
              <a:rect l="0" t="0" r="0" b="0"/>
              <a:pathLst>
                <a:path w="66586" h="210571">
                  <a:moveTo>
                    <a:pt x="0" y="0"/>
                  </a:moveTo>
                  <a:lnTo>
                    <a:pt x="42663" y="58778"/>
                  </a:lnTo>
                  <a:lnTo>
                    <a:pt x="64710" y="104417"/>
                  </a:lnTo>
                  <a:lnTo>
                    <a:pt x="66585" y="129076"/>
                  </a:lnTo>
                  <a:lnTo>
                    <a:pt x="62349" y="153293"/>
                  </a:lnTo>
                  <a:lnTo>
                    <a:pt x="52667" y="171856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075357" y="3253305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10529" y="0"/>
                  </a:moveTo>
                  <a:lnTo>
                    <a:pt x="10529" y="58617"/>
                  </a:lnTo>
                  <a:lnTo>
                    <a:pt x="10529" y="115131"/>
                  </a:lnTo>
                  <a:lnTo>
                    <a:pt x="10529" y="170204"/>
                  </a:lnTo>
                  <a:lnTo>
                    <a:pt x="10529" y="224086"/>
                  </a:lnTo>
                  <a:lnTo>
                    <a:pt x="9359" y="274756"/>
                  </a:lnTo>
                  <a:lnTo>
                    <a:pt x="2195" y="327624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214907" y="3253305"/>
              <a:ext cx="158293" cy="360325"/>
            </a:xfrm>
            <a:custGeom>
              <a:avLst/>
              <a:gdLst/>
              <a:ahLst/>
              <a:cxnLst/>
              <a:rect l="0" t="0" r="0" b="0"/>
              <a:pathLst>
                <a:path w="158293" h="360325">
                  <a:moveTo>
                    <a:pt x="92077" y="0"/>
                  </a:moveTo>
                  <a:lnTo>
                    <a:pt x="76436" y="17981"/>
                  </a:lnTo>
                  <a:lnTo>
                    <a:pt x="41742" y="79451"/>
                  </a:lnTo>
                  <a:lnTo>
                    <a:pt x="20263" y="130988"/>
                  </a:lnTo>
                  <a:lnTo>
                    <a:pt x="9132" y="193464"/>
                  </a:lnTo>
                  <a:lnTo>
                    <a:pt x="0" y="252078"/>
                  </a:lnTo>
                  <a:lnTo>
                    <a:pt x="1234" y="291499"/>
                  </a:lnTo>
                  <a:lnTo>
                    <a:pt x="7249" y="314389"/>
                  </a:lnTo>
                  <a:lnTo>
                    <a:pt x="17721" y="336261"/>
                  </a:lnTo>
                  <a:lnTo>
                    <a:pt x="33294" y="351440"/>
                  </a:lnTo>
                  <a:lnTo>
                    <a:pt x="42360" y="357126"/>
                  </a:lnTo>
                  <a:lnTo>
                    <a:pt x="64912" y="360324"/>
                  </a:lnTo>
                  <a:lnTo>
                    <a:pt x="89362" y="356676"/>
                  </a:lnTo>
                  <a:lnTo>
                    <a:pt x="111928" y="347256"/>
                  </a:lnTo>
                  <a:lnTo>
                    <a:pt x="138773" y="323210"/>
                  </a:lnTo>
                  <a:lnTo>
                    <a:pt x="155956" y="293858"/>
                  </a:lnTo>
                  <a:lnTo>
                    <a:pt x="158292" y="273323"/>
                  </a:lnTo>
                  <a:lnTo>
                    <a:pt x="154262" y="253668"/>
                  </a:lnTo>
                  <a:lnTo>
                    <a:pt x="144671" y="237134"/>
                  </a:lnTo>
                  <a:lnTo>
                    <a:pt x="126371" y="225106"/>
                  </a:lnTo>
                  <a:lnTo>
                    <a:pt x="103810" y="218200"/>
                  </a:lnTo>
                  <a:lnTo>
                    <a:pt x="82084" y="219031"/>
                  </a:lnTo>
                  <a:lnTo>
                    <a:pt x="63849" y="226419"/>
                  </a:lnTo>
                  <a:lnTo>
                    <a:pt x="50286" y="236331"/>
                  </a:lnTo>
                  <a:lnTo>
                    <a:pt x="39435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464911" y="3548103"/>
              <a:ext cx="38096" cy="242157"/>
            </a:xfrm>
            <a:custGeom>
              <a:avLst/>
              <a:gdLst/>
              <a:ahLst/>
              <a:cxnLst/>
              <a:rect l="0" t="0" r="0" b="0"/>
              <a:pathLst>
                <a:path w="38096" h="242157">
                  <a:moveTo>
                    <a:pt x="10529" y="0"/>
                  </a:moveTo>
                  <a:lnTo>
                    <a:pt x="25183" y="53028"/>
                  </a:lnTo>
                  <a:lnTo>
                    <a:pt x="37558" y="103238"/>
                  </a:lnTo>
                  <a:lnTo>
                    <a:pt x="38095" y="158217"/>
                  </a:lnTo>
                  <a:lnTo>
                    <a:pt x="27283" y="208547"/>
                  </a:lnTo>
                  <a:lnTo>
                    <a:pt x="17585" y="224489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745056" y="3242777"/>
              <a:ext cx="14655" cy="357970"/>
            </a:xfrm>
            <a:custGeom>
              <a:avLst/>
              <a:gdLst/>
              <a:ahLst/>
              <a:cxnLst/>
              <a:rect l="0" t="0" r="0" b="0"/>
              <a:pathLst>
                <a:path w="14655" h="357970">
                  <a:moveTo>
                    <a:pt x="14654" y="0"/>
                  </a:moveTo>
                  <a:lnTo>
                    <a:pt x="0" y="55141"/>
                  </a:lnTo>
                  <a:lnTo>
                    <a:pt x="2097" y="107208"/>
                  </a:lnTo>
                  <a:lnTo>
                    <a:pt x="3524" y="161617"/>
                  </a:lnTo>
                  <a:lnTo>
                    <a:pt x="3947" y="221022"/>
                  </a:lnTo>
                  <a:lnTo>
                    <a:pt x="4072" y="275018"/>
                  </a:lnTo>
                  <a:lnTo>
                    <a:pt x="4115" y="329539"/>
                  </a:lnTo>
                  <a:lnTo>
                    <a:pt x="4125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879823" y="3196155"/>
              <a:ext cx="182910" cy="393332"/>
            </a:xfrm>
            <a:custGeom>
              <a:avLst/>
              <a:gdLst/>
              <a:ahLst/>
              <a:cxnLst/>
              <a:rect l="0" t="0" r="0" b="0"/>
              <a:pathLst>
                <a:path w="182910" h="393332">
                  <a:moveTo>
                    <a:pt x="164156" y="120321"/>
                  </a:moveTo>
                  <a:lnTo>
                    <a:pt x="134848" y="155219"/>
                  </a:lnTo>
                  <a:lnTo>
                    <a:pt x="100822" y="216438"/>
                  </a:lnTo>
                  <a:lnTo>
                    <a:pt x="89214" y="244928"/>
                  </a:lnTo>
                  <a:lnTo>
                    <a:pt x="78643" y="307759"/>
                  </a:lnTo>
                  <a:lnTo>
                    <a:pt x="74678" y="336987"/>
                  </a:lnTo>
                  <a:lnTo>
                    <a:pt x="76814" y="365576"/>
                  </a:lnTo>
                  <a:lnTo>
                    <a:pt x="81362" y="376241"/>
                  </a:lnTo>
                  <a:lnTo>
                    <a:pt x="95774" y="391211"/>
                  </a:lnTo>
                  <a:lnTo>
                    <a:pt x="104530" y="393331"/>
                  </a:lnTo>
                  <a:lnTo>
                    <a:pt x="123618" y="389448"/>
                  </a:lnTo>
                  <a:lnTo>
                    <a:pt x="148505" y="374108"/>
                  </a:lnTo>
                  <a:lnTo>
                    <a:pt x="160320" y="358287"/>
                  </a:lnTo>
                  <a:lnTo>
                    <a:pt x="177436" y="319535"/>
                  </a:lnTo>
                  <a:lnTo>
                    <a:pt x="182909" y="277354"/>
                  </a:lnTo>
                  <a:lnTo>
                    <a:pt x="177950" y="250945"/>
                  </a:lnTo>
                  <a:lnTo>
                    <a:pt x="162004" y="219466"/>
                  </a:lnTo>
                  <a:lnTo>
                    <a:pt x="135655" y="187869"/>
                  </a:lnTo>
                  <a:lnTo>
                    <a:pt x="76200" y="147472"/>
                  </a:lnTo>
                  <a:lnTo>
                    <a:pt x="40198" y="117019"/>
                  </a:lnTo>
                  <a:lnTo>
                    <a:pt x="10209" y="83144"/>
                  </a:lnTo>
                  <a:lnTo>
                    <a:pt x="2149" y="62074"/>
                  </a:lnTo>
                  <a:lnTo>
                    <a:pt x="0" y="49905"/>
                  </a:lnTo>
                  <a:lnTo>
                    <a:pt x="3850" y="27024"/>
                  </a:lnTo>
                  <a:lnTo>
                    <a:pt x="8153" y="16009"/>
                  </a:lnTo>
                  <a:lnTo>
                    <a:pt x="15700" y="8666"/>
                  </a:lnTo>
                  <a:lnTo>
                    <a:pt x="36564" y="507"/>
                  </a:lnTo>
                  <a:lnTo>
                    <a:pt x="58315" y="0"/>
                  </a:lnTo>
                  <a:lnTo>
                    <a:pt x="79682" y="4844"/>
                  </a:lnTo>
                  <a:lnTo>
                    <a:pt x="100876" y="14796"/>
                  </a:lnTo>
                  <a:lnTo>
                    <a:pt x="126948" y="39141"/>
                  </a:lnTo>
                  <a:lnTo>
                    <a:pt x="147145" y="76470"/>
                  </a:lnTo>
                  <a:lnTo>
                    <a:pt x="153627" y="992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222964" y="3579689"/>
              <a:ext cx="60941" cy="168457"/>
            </a:xfrm>
            <a:custGeom>
              <a:avLst/>
              <a:gdLst/>
              <a:ahLst/>
              <a:cxnLst/>
              <a:rect l="0" t="0" r="0" b="0"/>
              <a:pathLst>
                <a:path w="60941" h="168457">
                  <a:moveTo>
                    <a:pt x="0" y="0"/>
                  </a:moveTo>
                  <a:lnTo>
                    <a:pt x="34746" y="37086"/>
                  </a:lnTo>
                  <a:lnTo>
                    <a:pt x="55644" y="84952"/>
                  </a:lnTo>
                  <a:lnTo>
                    <a:pt x="60940" y="121617"/>
                  </a:lnTo>
                  <a:lnTo>
                    <a:pt x="52642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964468" y="4021886"/>
              <a:ext cx="257046" cy="454771"/>
            </a:xfrm>
            <a:custGeom>
              <a:avLst/>
              <a:gdLst/>
              <a:ahLst/>
              <a:cxnLst/>
              <a:rect l="0" t="0" r="0" b="0"/>
              <a:pathLst>
                <a:path w="257046" h="454771">
                  <a:moveTo>
                    <a:pt x="46475" y="0"/>
                  </a:moveTo>
                  <a:lnTo>
                    <a:pt x="35296" y="11178"/>
                  </a:lnTo>
                  <a:lnTo>
                    <a:pt x="29808" y="32264"/>
                  </a:lnTo>
                  <a:lnTo>
                    <a:pt x="26285" y="93460"/>
                  </a:lnTo>
                  <a:lnTo>
                    <a:pt x="20086" y="144545"/>
                  </a:lnTo>
                  <a:lnTo>
                    <a:pt x="10840" y="185547"/>
                  </a:lnTo>
                  <a:lnTo>
                    <a:pt x="7510" y="189209"/>
                  </a:lnTo>
                  <a:lnTo>
                    <a:pt x="4121" y="186971"/>
                  </a:lnTo>
                  <a:lnTo>
                    <a:pt x="691" y="180799"/>
                  </a:lnTo>
                  <a:lnTo>
                    <a:pt x="0" y="164583"/>
                  </a:lnTo>
                  <a:lnTo>
                    <a:pt x="15431" y="101825"/>
                  </a:lnTo>
                  <a:lnTo>
                    <a:pt x="28698" y="65265"/>
                  </a:lnTo>
                  <a:lnTo>
                    <a:pt x="42083" y="44214"/>
                  </a:lnTo>
                  <a:lnTo>
                    <a:pt x="59731" y="27060"/>
                  </a:lnTo>
                  <a:lnTo>
                    <a:pt x="82392" y="17875"/>
                  </a:lnTo>
                  <a:lnTo>
                    <a:pt x="94986" y="15426"/>
                  </a:lnTo>
                  <a:lnTo>
                    <a:pt x="105722" y="17303"/>
                  </a:lnTo>
                  <a:lnTo>
                    <a:pt x="123889" y="28747"/>
                  </a:lnTo>
                  <a:lnTo>
                    <a:pt x="169017" y="88379"/>
                  </a:lnTo>
                  <a:lnTo>
                    <a:pt x="188920" y="142803"/>
                  </a:lnTo>
                  <a:lnTo>
                    <a:pt x="200997" y="206066"/>
                  </a:lnTo>
                  <a:lnTo>
                    <a:pt x="203393" y="258758"/>
                  </a:lnTo>
                  <a:lnTo>
                    <a:pt x="198614" y="312895"/>
                  </a:lnTo>
                  <a:lnTo>
                    <a:pt x="179925" y="374346"/>
                  </a:lnTo>
                  <a:lnTo>
                    <a:pt x="154594" y="428664"/>
                  </a:lnTo>
                  <a:lnTo>
                    <a:pt x="137811" y="445151"/>
                  </a:lnTo>
                  <a:lnTo>
                    <a:pt x="128423" y="451185"/>
                  </a:lnTo>
                  <a:lnTo>
                    <a:pt x="105513" y="454770"/>
                  </a:lnTo>
                  <a:lnTo>
                    <a:pt x="92852" y="454089"/>
                  </a:lnTo>
                  <a:lnTo>
                    <a:pt x="83242" y="450125"/>
                  </a:lnTo>
                  <a:lnTo>
                    <a:pt x="69445" y="436362"/>
                  </a:lnTo>
                  <a:lnTo>
                    <a:pt x="65652" y="415426"/>
                  </a:lnTo>
                  <a:lnTo>
                    <a:pt x="69036" y="391694"/>
                  </a:lnTo>
                  <a:lnTo>
                    <a:pt x="78339" y="369449"/>
                  </a:lnTo>
                  <a:lnTo>
                    <a:pt x="93392" y="354102"/>
                  </a:lnTo>
                  <a:lnTo>
                    <a:pt x="131651" y="334718"/>
                  </a:lnTo>
                  <a:lnTo>
                    <a:pt x="152181" y="333207"/>
                  </a:lnTo>
                  <a:lnTo>
                    <a:pt x="214968" y="348039"/>
                  </a:lnTo>
                  <a:lnTo>
                    <a:pt x="257045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267554" y="4148228"/>
              <a:ext cx="224922" cy="281377"/>
            </a:xfrm>
            <a:custGeom>
              <a:avLst/>
              <a:gdLst/>
              <a:ahLst/>
              <a:cxnLst/>
              <a:rect l="0" t="0" r="0" b="0"/>
              <a:pathLst>
                <a:path w="224922" h="281377">
                  <a:moveTo>
                    <a:pt x="111886" y="0"/>
                  </a:moveTo>
                  <a:lnTo>
                    <a:pt x="69194" y="14572"/>
                  </a:lnTo>
                  <a:lnTo>
                    <a:pt x="58858" y="20243"/>
                  </a:lnTo>
                  <a:lnTo>
                    <a:pt x="44254" y="35903"/>
                  </a:lnTo>
                  <a:lnTo>
                    <a:pt x="14202" y="93202"/>
                  </a:lnTo>
                  <a:lnTo>
                    <a:pt x="0" y="147784"/>
                  </a:lnTo>
                  <a:lnTo>
                    <a:pt x="356" y="186507"/>
                  </a:lnTo>
                  <a:lnTo>
                    <a:pt x="10957" y="231033"/>
                  </a:lnTo>
                  <a:lnTo>
                    <a:pt x="26479" y="257447"/>
                  </a:lnTo>
                  <a:lnTo>
                    <a:pt x="42342" y="269619"/>
                  </a:lnTo>
                  <a:lnTo>
                    <a:pt x="51485" y="274502"/>
                  </a:lnTo>
                  <a:lnTo>
                    <a:pt x="92300" y="281376"/>
                  </a:lnTo>
                  <a:lnTo>
                    <a:pt x="118389" y="276744"/>
                  </a:lnTo>
                  <a:lnTo>
                    <a:pt x="149688" y="260982"/>
                  </a:lnTo>
                  <a:lnTo>
                    <a:pt x="186813" y="229106"/>
                  </a:lnTo>
                  <a:lnTo>
                    <a:pt x="206356" y="193705"/>
                  </a:lnTo>
                  <a:lnTo>
                    <a:pt x="222270" y="147057"/>
                  </a:lnTo>
                  <a:lnTo>
                    <a:pt x="224921" y="108823"/>
                  </a:lnTo>
                  <a:lnTo>
                    <a:pt x="212833" y="53108"/>
                  </a:lnTo>
                  <a:lnTo>
                    <a:pt x="197298" y="26784"/>
                  </a:lnTo>
                  <a:lnTo>
                    <a:pt x="187672" y="17753"/>
                  </a:lnTo>
                  <a:lnTo>
                    <a:pt x="175057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632124" y="4369326"/>
              <a:ext cx="67219" cy="200042"/>
            </a:xfrm>
            <a:custGeom>
              <a:avLst/>
              <a:gdLst/>
              <a:ahLst/>
              <a:cxnLst/>
              <a:rect l="0" t="0" r="0" b="0"/>
              <a:pathLst>
                <a:path w="67219" h="200042">
                  <a:moveTo>
                    <a:pt x="0" y="0"/>
                  </a:moveTo>
                  <a:lnTo>
                    <a:pt x="9575" y="24047"/>
                  </a:lnTo>
                  <a:lnTo>
                    <a:pt x="54309" y="86288"/>
                  </a:lnTo>
                  <a:lnTo>
                    <a:pt x="66134" y="116424"/>
                  </a:lnTo>
                  <a:lnTo>
                    <a:pt x="67218" y="137142"/>
                  </a:lnTo>
                  <a:lnTo>
                    <a:pt x="58381" y="179038"/>
                  </a:lnTo>
                  <a:lnTo>
                    <a:pt x="52073" y="190707"/>
                  </a:lnTo>
                  <a:lnTo>
                    <a:pt x="42114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821637" y="4124398"/>
              <a:ext cx="252685" cy="320989"/>
            </a:xfrm>
            <a:custGeom>
              <a:avLst/>
              <a:gdLst/>
              <a:ahLst/>
              <a:cxnLst/>
              <a:rect l="0" t="0" r="0" b="0"/>
              <a:pathLst>
                <a:path w="252685" h="320989">
                  <a:moveTo>
                    <a:pt x="0" y="13301"/>
                  </a:moveTo>
                  <a:lnTo>
                    <a:pt x="11178" y="2122"/>
                  </a:lnTo>
                  <a:lnTo>
                    <a:pt x="19151" y="0"/>
                  </a:lnTo>
                  <a:lnTo>
                    <a:pt x="40487" y="761"/>
                  </a:lnTo>
                  <a:lnTo>
                    <a:pt x="73217" y="13355"/>
                  </a:lnTo>
                  <a:lnTo>
                    <a:pt x="99553" y="37494"/>
                  </a:lnTo>
                  <a:lnTo>
                    <a:pt x="122174" y="66872"/>
                  </a:lnTo>
                  <a:lnTo>
                    <a:pt x="130339" y="90533"/>
                  </a:lnTo>
                  <a:lnTo>
                    <a:pt x="141169" y="143850"/>
                  </a:lnTo>
                  <a:lnTo>
                    <a:pt x="137763" y="199443"/>
                  </a:lnTo>
                  <a:lnTo>
                    <a:pt x="125825" y="252364"/>
                  </a:lnTo>
                  <a:lnTo>
                    <a:pt x="106613" y="296960"/>
                  </a:lnTo>
                  <a:lnTo>
                    <a:pt x="87548" y="312117"/>
                  </a:lnTo>
                  <a:lnTo>
                    <a:pt x="75913" y="317797"/>
                  </a:lnTo>
                  <a:lnTo>
                    <a:pt x="53626" y="320988"/>
                  </a:lnTo>
                  <a:lnTo>
                    <a:pt x="42770" y="320201"/>
                  </a:lnTo>
                  <a:lnTo>
                    <a:pt x="24468" y="309968"/>
                  </a:lnTo>
                  <a:lnTo>
                    <a:pt x="16312" y="302326"/>
                  </a:lnTo>
                  <a:lnTo>
                    <a:pt x="12044" y="293722"/>
                  </a:lnTo>
                  <a:lnTo>
                    <a:pt x="10422" y="274803"/>
                  </a:lnTo>
                  <a:lnTo>
                    <a:pt x="21675" y="244421"/>
                  </a:lnTo>
                  <a:lnTo>
                    <a:pt x="45417" y="213193"/>
                  </a:lnTo>
                  <a:lnTo>
                    <a:pt x="67758" y="201578"/>
                  </a:lnTo>
                  <a:lnTo>
                    <a:pt x="92116" y="197585"/>
                  </a:lnTo>
                  <a:lnTo>
                    <a:pt x="152641" y="201894"/>
                  </a:lnTo>
                  <a:lnTo>
                    <a:pt x="212993" y="211026"/>
                  </a:lnTo>
                  <a:lnTo>
                    <a:pt x="252684" y="2133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160744" y="4137699"/>
              <a:ext cx="29391" cy="252685"/>
            </a:xfrm>
            <a:custGeom>
              <a:avLst/>
              <a:gdLst/>
              <a:ahLst/>
              <a:cxnLst/>
              <a:rect l="0" t="0" r="0" b="0"/>
              <a:pathLst>
                <a:path w="29391" h="252685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2588" y="135786"/>
                  </a:lnTo>
                  <a:lnTo>
                    <a:pt x="18792" y="195624"/>
                  </a:lnTo>
                  <a:lnTo>
                    <a:pt x="2939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316476" y="4327212"/>
              <a:ext cx="39306" cy="210571"/>
            </a:xfrm>
            <a:custGeom>
              <a:avLst/>
              <a:gdLst/>
              <a:ahLst/>
              <a:cxnLst/>
              <a:rect l="0" t="0" r="0" b="0"/>
              <a:pathLst>
                <a:path w="39306" h="210571">
                  <a:moveTo>
                    <a:pt x="0" y="0"/>
                  </a:moveTo>
                  <a:lnTo>
                    <a:pt x="25194" y="53875"/>
                  </a:lnTo>
                  <a:lnTo>
                    <a:pt x="36581" y="85763"/>
                  </a:lnTo>
                  <a:lnTo>
                    <a:pt x="39305" y="123157"/>
                  </a:lnTo>
                  <a:lnTo>
                    <a:pt x="32053" y="156984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474404" y="4348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621803" y="431668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727088" y="428509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2621595" y="223719"/>
            <a:ext cx="5485349" cy="755432"/>
            <a:chOff x="2621595" y="223719"/>
            <a:chExt cx="5485349" cy="755432"/>
          </a:xfrm>
        </p:grpSpPr>
        <p:sp>
          <p:nvSpPr>
            <p:cNvPr id="2" name="Freeform 1"/>
            <p:cNvSpPr/>
            <p:nvPr/>
          </p:nvSpPr>
          <p:spPr>
            <a:xfrm>
              <a:off x="2937579" y="336911"/>
              <a:ext cx="20720" cy="610654"/>
            </a:xfrm>
            <a:custGeom>
              <a:avLst/>
              <a:gdLst/>
              <a:ahLst/>
              <a:cxnLst/>
              <a:rect l="0" t="0" r="0" b="0"/>
              <a:pathLst>
                <a:path w="20720" h="610654">
                  <a:moveTo>
                    <a:pt x="10400" y="0"/>
                  </a:moveTo>
                  <a:lnTo>
                    <a:pt x="2067" y="60384"/>
                  </a:lnTo>
                  <a:lnTo>
                    <a:pt x="522" y="111868"/>
                  </a:lnTo>
                  <a:lnTo>
                    <a:pt x="0" y="171187"/>
                  </a:lnTo>
                  <a:lnTo>
                    <a:pt x="5498" y="219438"/>
                  </a:lnTo>
                  <a:lnTo>
                    <a:pt x="8221" y="262865"/>
                  </a:lnTo>
                  <a:lnTo>
                    <a:pt x="10601" y="308682"/>
                  </a:lnTo>
                  <a:lnTo>
                    <a:pt x="17349" y="360783"/>
                  </a:lnTo>
                  <a:lnTo>
                    <a:pt x="20222" y="420310"/>
                  </a:lnTo>
                  <a:lnTo>
                    <a:pt x="20719" y="469247"/>
                  </a:lnTo>
                  <a:lnTo>
                    <a:pt x="15298" y="531898"/>
                  </a:lnTo>
                  <a:lnTo>
                    <a:pt x="11045" y="591025"/>
                  </a:lnTo>
                  <a:lnTo>
                    <a:pt x="10400" y="6106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21595" y="223719"/>
              <a:ext cx="622902" cy="365877"/>
            </a:xfrm>
            <a:custGeom>
              <a:avLst/>
              <a:gdLst/>
              <a:ahLst/>
              <a:cxnLst/>
              <a:rect l="0" t="0" r="0" b="0"/>
              <a:pathLst>
                <a:path w="622902" h="365877">
                  <a:moveTo>
                    <a:pt x="0" y="218477"/>
                  </a:moveTo>
                  <a:lnTo>
                    <a:pt x="0" y="196121"/>
                  </a:lnTo>
                  <a:lnTo>
                    <a:pt x="11179" y="165450"/>
                  </a:lnTo>
                  <a:lnTo>
                    <a:pt x="52728" y="123645"/>
                  </a:lnTo>
                  <a:lnTo>
                    <a:pt x="108618" y="76658"/>
                  </a:lnTo>
                  <a:lnTo>
                    <a:pt x="166700" y="34552"/>
                  </a:lnTo>
                  <a:lnTo>
                    <a:pt x="224377" y="12153"/>
                  </a:lnTo>
                  <a:lnTo>
                    <a:pt x="277832" y="2276"/>
                  </a:lnTo>
                  <a:lnTo>
                    <a:pt x="335785" y="0"/>
                  </a:lnTo>
                  <a:lnTo>
                    <a:pt x="384801" y="6214"/>
                  </a:lnTo>
                  <a:lnTo>
                    <a:pt x="435850" y="15465"/>
                  </a:lnTo>
                  <a:lnTo>
                    <a:pt x="484510" y="26784"/>
                  </a:lnTo>
                  <a:lnTo>
                    <a:pt x="542800" y="63267"/>
                  </a:lnTo>
                  <a:lnTo>
                    <a:pt x="601177" y="120484"/>
                  </a:lnTo>
                  <a:lnTo>
                    <a:pt x="620844" y="165526"/>
                  </a:lnTo>
                  <a:lnTo>
                    <a:pt x="622901" y="210327"/>
                  </a:lnTo>
                  <a:lnTo>
                    <a:pt x="610513" y="253237"/>
                  </a:lnTo>
                  <a:lnTo>
                    <a:pt x="586435" y="289998"/>
                  </a:lnTo>
                  <a:lnTo>
                    <a:pt x="551485" y="317528"/>
                  </a:lnTo>
                  <a:lnTo>
                    <a:pt x="498923" y="339385"/>
                  </a:lnTo>
                  <a:lnTo>
                    <a:pt x="447294" y="354968"/>
                  </a:lnTo>
                  <a:lnTo>
                    <a:pt x="389555" y="3658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00663" y="589595"/>
              <a:ext cx="157928" cy="306349"/>
            </a:xfrm>
            <a:custGeom>
              <a:avLst/>
              <a:gdLst/>
              <a:ahLst/>
              <a:cxnLst/>
              <a:rect l="0" t="0" r="0" b="0"/>
              <a:pathLst>
                <a:path w="157928" h="306349">
                  <a:moveTo>
                    <a:pt x="0" y="136871"/>
                  </a:moveTo>
                  <a:lnTo>
                    <a:pt x="17958" y="199151"/>
                  </a:lnTo>
                  <a:lnTo>
                    <a:pt x="31667" y="253202"/>
                  </a:lnTo>
                  <a:lnTo>
                    <a:pt x="46804" y="306348"/>
                  </a:lnTo>
                  <a:lnTo>
                    <a:pt x="31038" y="245375"/>
                  </a:lnTo>
                  <a:lnTo>
                    <a:pt x="23028" y="186640"/>
                  </a:lnTo>
                  <a:lnTo>
                    <a:pt x="15381" y="129977"/>
                  </a:lnTo>
                  <a:lnTo>
                    <a:pt x="21195" y="87775"/>
                  </a:lnTo>
                  <a:lnTo>
                    <a:pt x="31257" y="59678"/>
                  </a:lnTo>
                  <a:lnTo>
                    <a:pt x="46647" y="40952"/>
                  </a:lnTo>
                  <a:lnTo>
                    <a:pt x="85123" y="13809"/>
                  </a:lnTo>
                  <a:lnTo>
                    <a:pt x="108802" y="6137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16518" y="652766"/>
              <a:ext cx="16306" cy="231628"/>
            </a:xfrm>
            <a:custGeom>
              <a:avLst/>
              <a:gdLst/>
              <a:ahLst/>
              <a:cxnLst/>
              <a:rect l="0" t="0" r="0" b="0"/>
              <a:pathLst>
                <a:path w="16306" h="231628">
                  <a:moveTo>
                    <a:pt x="0" y="0"/>
                  </a:moveTo>
                  <a:lnTo>
                    <a:pt x="3119" y="57264"/>
                  </a:lnTo>
                  <a:lnTo>
                    <a:pt x="9065" y="118157"/>
                  </a:lnTo>
                  <a:lnTo>
                    <a:pt x="16305" y="174075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74404" y="48431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63917" y="594108"/>
              <a:ext cx="379027" cy="279758"/>
            </a:xfrm>
            <a:custGeom>
              <a:avLst/>
              <a:gdLst/>
              <a:ahLst/>
              <a:cxnLst/>
              <a:rect l="0" t="0" r="0" b="0"/>
              <a:pathLst>
                <a:path w="379027" h="279758">
                  <a:moveTo>
                    <a:pt x="0" y="121829"/>
                  </a:moveTo>
                  <a:lnTo>
                    <a:pt x="8333" y="175974"/>
                  </a:lnTo>
                  <a:lnTo>
                    <a:pt x="15684" y="230921"/>
                  </a:lnTo>
                  <a:lnTo>
                    <a:pt x="19465" y="272826"/>
                  </a:lnTo>
                  <a:lnTo>
                    <a:pt x="18826" y="276306"/>
                  </a:lnTo>
                  <a:lnTo>
                    <a:pt x="14996" y="264575"/>
                  </a:lnTo>
                  <a:lnTo>
                    <a:pt x="11411" y="209384"/>
                  </a:lnTo>
                  <a:lnTo>
                    <a:pt x="10790" y="159340"/>
                  </a:lnTo>
                  <a:lnTo>
                    <a:pt x="12945" y="108637"/>
                  </a:lnTo>
                  <a:lnTo>
                    <a:pt x="27362" y="65798"/>
                  </a:lnTo>
                  <a:lnTo>
                    <a:pt x="39847" y="45844"/>
                  </a:lnTo>
                  <a:lnTo>
                    <a:pt x="49961" y="40757"/>
                  </a:lnTo>
                  <a:lnTo>
                    <a:pt x="76797" y="38224"/>
                  </a:lnTo>
                  <a:lnTo>
                    <a:pt x="88633" y="41526"/>
                  </a:lnTo>
                  <a:lnTo>
                    <a:pt x="108022" y="54553"/>
                  </a:lnTo>
                  <a:lnTo>
                    <a:pt x="146835" y="113071"/>
                  </a:lnTo>
                  <a:lnTo>
                    <a:pt x="169774" y="162213"/>
                  </a:lnTo>
                  <a:lnTo>
                    <a:pt x="172844" y="162790"/>
                  </a:lnTo>
                  <a:lnTo>
                    <a:pt x="176255" y="144713"/>
                  </a:lnTo>
                  <a:lnTo>
                    <a:pt x="179615" y="92728"/>
                  </a:lnTo>
                  <a:lnTo>
                    <a:pt x="188400" y="53675"/>
                  </a:lnTo>
                  <a:lnTo>
                    <a:pt x="199157" y="34607"/>
                  </a:lnTo>
                  <a:lnTo>
                    <a:pt x="223956" y="10718"/>
                  </a:lnTo>
                  <a:lnTo>
                    <a:pt x="246545" y="2256"/>
                  </a:lnTo>
                  <a:lnTo>
                    <a:pt x="259119" y="0"/>
                  </a:lnTo>
                  <a:lnTo>
                    <a:pt x="271012" y="2005"/>
                  </a:lnTo>
                  <a:lnTo>
                    <a:pt x="293585" y="13592"/>
                  </a:lnTo>
                  <a:lnTo>
                    <a:pt x="320435" y="45435"/>
                  </a:lnTo>
                  <a:lnTo>
                    <a:pt x="349314" y="103537"/>
                  </a:lnTo>
                  <a:lnTo>
                    <a:pt x="370297" y="157470"/>
                  </a:lnTo>
                  <a:lnTo>
                    <a:pt x="377302" y="220420"/>
                  </a:lnTo>
                  <a:lnTo>
                    <a:pt x="379026" y="279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08252" y="597142"/>
              <a:ext cx="203790" cy="326423"/>
            </a:xfrm>
            <a:custGeom>
              <a:avLst/>
              <a:gdLst/>
              <a:ahLst/>
              <a:cxnLst/>
              <a:rect l="0" t="0" r="0" b="0"/>
              <a:pathLst>
                <a:path w="203790" h="326423">
                  <a:moveTo>
                    <a:pt x="39976" y="160909"/>
                  </a:moveTo>
                  <a:lnTo>
                    <a:pt x="93850" y="142951"/>
                  </a:lnTo>
                  <a:lnTo>
                    <a:pt x="123399" y="131542"/>
                  </a:lnTo>
                  <a:lnTo>
                    <a:pt x="184927" y="86929"/>
                  </a:lnTo>
                  <a:lnTo>
                    <a:pt x="192762" y="80004"/>
                  </a:lnTo>
                  <a:lnTo>
                    <a:pt x="201467" y="59831"/>
                  </a:lnTo>
                  <a:lnTo>
                    <a:pt x="203789" y="47900"/>
                  </a:lnTo>
                  <a:lnTo>
                    <a:pt x="202997" y="37607"/>
                  </a:lnTo>
                  <a:lnTo>
                    <a:pt x="195877" y="19930"/>
                  </a:lnTo>
                  <a:lnTo>
                    <a:pt x="181795" y="7395"/>
                  </a:lnTo>
                  <a:lnTo>
                    <a:pt x="173126" y="2415"/>
                  </a:lnTo>
                  <a:lnTo>
                    <a:pt x="154136" y="0"/>
                  </a:lnTo>
                  <a:lnTo>
                    <a:pt x="107760" y="7982"/>
                  </a:lnTo>
                  <a:lnTo>
                    <a:pt x="72928" y="28640"/>
                  </a:lnTo>
                  <a:lnTo>
                    <a:pt x="30887" y="75467"/>
                  </a:lnTo>
                  <a:lnTo>
                    <a:pt x="8687" y="115966"/>
                  </a:lnTo>
                  <a:lnTo>
                    <a:pt x="0" y="174692"/>
                  </a:lnTo>
                  <a:lnTo>
                    <a:pt x="3873" y="236681"/>
                  </a:lnTo>
                  <a:lnTo>
                    <a:pt x="15741" y="262436"/>
                  </a:lnTo>
                  <a:lnTo>
                    <a:pt x="42153" y="293547"/>
                  </a:lnTo>
                  <a:lnTo>
                    <a:pt x="72206" y="314463"/>
                  </a:lnTo>
                  <a:lnTo>
                    <a:pt x="95244" y="322742"/>
                  </a:lnTo>
                  <a:lnTo>
                    <a:pt x="124981" y="326422"/>
                  </a:lnTo>
                  <a:lnTo>
                    <a:pt x="151455" y="321818"/>
                  </a:lnTo>
                  <a:lnTo>
                    <a:pt x="197903" y="3083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82451" y="242155"/>
              <a:ext cx="418627" cy="673825"/>
            </a:xfrm>
            <a:custGeom>
              <a:avLst/>
              <a:gdLst/>
              <a:ahLst/>
              <a:cxnLst/>
              <a:rect l="0" t="0" r="0" b="0"/>
              <a:pathLst>
                <a:path w="418627" h="673825">
                  <a:moveTo>
                    <a:pt x="123828" y="673824"/>
                  </a:moveTo>
                  <a:lnTo>
                    <a:pt x="120709" y="624893"/>
                  </a:lnTo>
                  <a:lnTo>
                    <a:pt x="112376" y="577048"/>
                  </a:lnTo>
                  <a:lnTo>
                    <a:pt x="102498" y="525826"/>
                  </a:lnTo>
                  <a:lnTo>
                    <a:pt x="88679" y="467295"/>
                  </a:lnTo>
                  <a:lnTo>
                    <a:pt x="78189" y="416098"/>
                  </a:lnTo>
                  <a:lnTo>
                    <a:pt x="67672" y="356475"/>
                  </a:lnTo>
                  <a:lnTo>
                    <a:pt x="53638" y="298662"/>
                  </a:lnTo>
                  <a:lnTo>
                    <a:pt x="39600" y="244089"/>
                  </a:lnTo>
                  <a:lnTo>
                    <a:pt x="25952" y="193205"/>
                  </a:lnTo>
                  <a:lnTo>
                    <a:pt x="5969" y="134090"/>
                  </a:lnTo>
                  <a:lnTo>
                    <a:pt x="0" y="91463"/>
                  </a:lnTo>
                  <a:lnTo>
                    <a:pt x="4842" y="69506"/>
                  </a:lnTo>
                  <a:lnTo>
                    <a:pt x="9409" y="60375"/>
                  </a:lnTo>
                  <a:lnTo>
                    <a:pt x="26962" y="47111"/>
                  </a:lnTo>
                  <a:lnTo>
                    <a:pt x="51531" y="38486"/>
                  </a:lnTo>
                  <a:lnTo>
                    <a:pt x="99417" y="33630"/>
                  </a:lnTo>
                  <a:lnTo>
                    <a:pt x="154030" y="31021"/>
                  </a:lnTo>
                  <a:lnTo>
                    <a:pt x="215062" y="23372"/>
                  </a:lnTo>
                  <a:lnTo>
                    <a:pt x="276901" y="15925"/>
                  </a:lnTo>
                  <a:lnTo>
                    <a:pt x="328671" y="6538"/>
                  </a:lnTo>
                  <a:lnTo>
                    <a:pt x="388726" y="1291"/>
                  </a:lnTo>
                  <a:lnTo>
                    <a:pt x="41862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74694" y="631709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190591" y="5590"/>
                  </a:lnTo>
                  <a:lnTo>
                    <a:pt x="138037" y="10723"/>
                  </a:lnTo>
                  <a:lnTo>
                    <a:pt x="89513" y="17475"/>
                  </a:lnTo>
                  <a:lnTo>
                    <a:pt x="30073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66788" y="646614"/>
              <a:ext cx="265917" cy="280530"/>
            </a:xfrm>
            <a:custGeom>
              <a:avLst/>
              <a:gdLst/>
              <a:ahLst/>
              <a:cxnLst/>
              <a:rect l="0" t="0" r="0" b="0"/>
              <a:pathLst>
                <a:path w="265917" h="280530">
                  <a:moveTo>
                    <a:pt x="181689" y="185137"/>
                  </a:moveTo>
                  <a:lnTo>
                    <a:pt x="198477" y="130092"/>
                  </a:lnTo>
                  <a:lnTo>
                    <a:pt x="200848" y="105300"/>
                  </a:lnTo>
                  <a:lnTo>
                    <a:pt x="195663" y="81804"/>
                  </a:lnTo>
                  <a:lnTo>
                    <a:pt x="166718" y="28636"/>
                  </a:lnTo>
                  <a:lnTo>
                    <a:pt x="153198" y="11856"/>
                  </a:lnTo>
                  <a:lnTo>
                    <a:pt x="133151" y="2838"/>
                  </a:lnTo>
                  <a:lnTo>
                    <a:pt x="109813" y="0"/>
                  </a:lnTo>
                  <a:lnTo>
                    <a:pt x="87743" y="2638"/>
                  </a:lnTo>
                  <a:lnTo>
                    <a:pt x="66235" y="13949"/>
                  </a:lnTo>
                  <a:lnTo>
                    <a:pt x="37516" y="40048"/>
                  </a:lnTo>
                  <a:lnTo>
                    <a:pt x="17308" y="70008"/>
                  </a:lnTo>
                  <a:lnTo>
                    <a:pt x="0" y="117162"/>
                  </a:lnTo>
                  <a:lnTo>
                    <a:pt x="83" y="157717"/>
                  </a:lnTo>
                  <a:lnTo>
                    <a:pt x="10592" y="212173"/>
                  </a:lnTo>
                  <a:lnTo>
                    <a:pt x="17128" y="235757"/>
                  </a:lnTo>
                  <a:lnTo>
                    <a:pt x="30171" y="254818"/>
                  </a:lnTo>
                  <a:lnTo>
                    <a:pt x="47667" y="269919"/>
                  </a:lnTo>
                  <a:lnTo>
                    <a:pt x="67141" y="280529"/>
                  </a:lnTo>
                  <a:lnTo>
                    <a:pt x="77248" y="280317"/>
                  </a:lnTo>
                  <a:lnTo>
                    <a:pt x="97836" y="270723"/>
                  </a:lnTo>
                  <a:lnTo>
                    <a:pt x="112445" y="254761"/>
                  </a:lnTo>
                  <a:lnTo>
                    <a:pt x="127246" y="222924"/>
                  </a:lnTo>
                  <a:lnTo>
                    <a:pt x="146357" y="164896"/>
                  </a:lnTo>
                  <a:lnTo>
                    <a:pt x="153507" y="143386"/>
                  </a:lnTo>
                  <a:lnTo>
                    <a:pt x="158222" y="140925"/>
                  </a:lnTo>
                  <a:lnTo>
                    <a:pt x="163704" y="143964"/>
                  </a:lnTo>
                  <a:lnTo>
                    <a:pt x="216903" y="206447"/>
                  </a:lnTo>
                  <a:lnTo>
                    <a:pt x="244883" y="234017"/>
                  </a:lnTo>
                  <a:lnTo>
                    <a:pt x="265916" y="2483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40138" y="638976"/>
              <a:ext cx="234723" cy="263544"/>
            </a:xfrm>
            <a:custGeom>
              <a:avLst/>
              <a:gdLst/>
              <a:ahLst/>
              <a:cxnLst/>
              <a:rect l="0" t="0" r="0" b="0"/>
              <a:pathLst>
                <a:path w="234723" h="263544">
                  <a:moveTo>
                    <a:pt x="171551" y="34847"/>
                  </a:moveTo>
                  <a:lnTo>
                    <a:pt x="160372" y="18080"/>
                  </a:lnTo>
                  <a:lnTo>
                    <a:pt x="145526" y="6728"/>
                  </a:lnTo>
                  <a:lnTo>
                    <a:pt x="136653" y="2063"/>
                  </a:lnTo>
                  <a:lnTo>
                    <a:pt x="117436" y="0"/>
                  </a:lnTo>
                  <a:lnTo>
                    <a:pt x="76503" y="8207"/>
                  </a:lnTo>
                  <a:lnTo>
                    <a:pt x="45123" y="28904"/>
                  </a:lnTo>
                  <a:lnTo>
                    <a:pt x="19187" y="57263"/>
                  </a:lnTo>
                  <a:lnTo>
                    <a:pt x="2273" y="93482"/>
                  </a:lnTo>
                  <a:lnTo>
                    <a:pt x="0" y="120179"/>
                  </a:lnTo>
                  <a:lnTo>
                    <a:pt x="4059" y="147642"/>
                  </a:lnTo>
                  <a:lnTo>
                    <a:pt x="25729" y="200281"/>
                  </a:lnTo>
                  <a:lnTo>
                    <a:pt x="40060" y="221847"/>
                  </a:lnTo>
                  <a:lnTo>
                    <a:pt x="67860" y="245973"/>
                  </a:lnTo>
                  <a:lnTo>
                    <a:pt x="88031" y="256583"/>
                  </a:lnTo>
                  <a:lnTo>
                    <a:pt x="124707" y="263543"/>
                  </a:lnTo>
                  <a:lnTo>
                    <a:pt x="165210" y="260017"/>
                  </a:lnTo>
                  <a:lnTo>
                    <a:pt x="222333" y="239815"/>
                  </a:lnTo>
                  <a:lnTo>
                    <a:pt x="234722" y="2348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90673" y="379025"/>
              <a:ext cx="10530" cy="494841"/>
            </a:xfrm>
            <a:custGeom>
              <a:avLst/>
              <a:gdLst/>
              <a:ahLst/>
              <a:cxnLst/>
              <a:rect l="0" t="0" r="0" b="0"/>
              <a:pathLst>
                <a:path w="10530" h="494841">
                  <a:moveTo>
                    <a:pt x="10529" y="0"/>
                  </a:moveTo>
                  <a:lnTo>
                    <a:pt x="2195" y="48931"/>
                  </a:lnTo>
                  <a:lnTo>
                    <a:pt x="651" y="96777"/>
                  </a:lnTo>
                  <a:lnTo>
                    <a:pt x="193" y="147998"/>
                  </a:lnTo>
                  <a:lnTo>
                    <a:pt x="57" y="197100"/>
                  </a:lnTo>
                  <a:lnTo>
                    <a:pt x="17" y="244404"/>
                  </a:lnTo>
                  <a:lnTo>
                    <a:pt x="3" y="307201"/>
                  </a:lnTo>
                  <a:lnTo>
                    <a:pt x="1" y="367005"/>
                  </a:lnTo>
                  <a:lnTo>
                    <a:pt x="1" y="421478"/>
                  </a:lnTo>
                  <a:lnTo>
                    <a:pt x="0" y="473633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80103" y="526424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45246" y="14655"/>
                  </a:lnTo>
                  <a:lnTo>
                    <a:pt x="194718" y="19160"/>
                  </a:lnTo>
                  <a:lnTo>
                    <a:pt x="152442" y="20214"/>
                  </a:lnTo>
                  <a:lnTo>
                    <a:pt x="91962" y="20808"/>
                  </a:lnTo>
                  <a:lnTo>
                    <a:pt x="29604" y="210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78293" y="692705"/>
              <a:ext cx="245856" cy="225404"/>
            </a:xfrm>
            <a:custGeom>
              <a:avLst/>
              <a:gdLst/>
              <a:ahLst/>
              <a:cxnLst/>
              <a:rect l="0" t="0" r="0" b="0"/>
              <a:pathLst>
                <a:path w="245856" h="225404">
                  <a:moveTo>
                    <a:pt x="186121" y="33761"/>
                  </a:moveTo>
                  <a:lnTo>
                    <a:pt x="174943" y="16993"/>
                  </a:lnTo>
                  <a:lnTo>
                    <a:pt x="156976" y="5642"/>
                  </a:lnTo>
                  <a:lnTo>
                    <a:pt x="145635" y="977"/>
                  </a:lnTo>
                  <a:lnTo>
                    <a:pt x="101725" y="0"/>
                  </a:lnTo>
                  <a:lnTo>
                    <a:pt x="62849" y="12709"/>
                  </a:lnTo>
                  <a:lnTo>
                    <a:pt x="29104" y="36882"/>
                  </a:lnTo>
                  <a:lnTo>
                    <a:pt x="8057" y="66271"/>
                  </a:lnTo>
                  <a:lnTo>
                    <a:pt x="0" y="108384"/>
                  </a:lnTo>
                  <a:lnTo>
                    <a:pt x="8792" y="152318"/>
                  </a:lnTo>
                  <a:lnTo>
                    <a:pt x="26215" y="183793"/>
                  </a:lnTo>
                  <a:lnTo>
                    <a:pt x="57373" y="207936"/>
                  </a:lnTo>
                  <a:lnTo>
                    <a:pt x="96241" y="224319"/>
                  </a:lnTo>
                  <a:lnTo>
                    <a:pt x="142983" y="225403"/>
                  </a:lnTo>
                  <a:lnTo>
                    <a:pt x="182698" y="212726"/>
                  </a:lnTo>
                  <a:lnTo>
                    <a:pt x="216693" y="188563"/>
                  </a:lnTo>
                  <a:lnTo>
                    <a:pt x="232074" y="166123"/>
                  </a:lnTo>
                  <a:lnTo>
                    <a:pt x="241640" y="140552"/>
                  </a:lnTo>
                  <a:lnTo>
                    <a:pt x="245855" y="101018"/>
                  </a:lnTo>
                  <a:lnTo>
                    <a:pt x="242696" y="77691"/>
                  </a:lnTo>
                  <a:lnTo>
                    <a:pt x="231153" y="58745"/>
                  </a:lnTo>
                  <a:lnTo>
                    <a:pt x="214324" y="43695"/>
                  </a:lnTo>
                  <a:lnTo>
                    <a:pt x="175593" y="2323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169699" y="694880"/>
              <a:ext cx="157928" cy="197230"/>
            </a:xfrm>
            <a:custGeom>
              <a:avLst/>
              <a:gdLst/>
              <a:ahLst/>
              <a:cxnLst/>
              <a:rect l="0" t="0" r="0" b="0"/>
              <a:pathLst>
                <a:path w="157928" h="197230">
                  <a:moveTo>
                    <a:pt x="0" y="52643"/>
                  </a:moveTo>
                  <a:lnTo>
                    <a:pt x="26363" y="107688"/>
                  </a:lnTo>
                  <a:lnTo>
                    <a:pt x="54309" y="167155"/>
                  </a:lnTo>
                  <a:lnTo>
                    <a:pt x="71723" y="194067"/>
                  </a:lnTo>
                  <a:lnTo>
                    <a:pt x="72382" y="197229"/>
                  </a:lnTo>
                  <a:lnTo>
                    <a:pt x="69312" y="196996"/>
                  </a:lnTo>
                  <a:lnTo>
                    <a:pt x="63755" y="194502"/>
                  </a:lnTo>
                  <a:lnTo>
                    <a:pt x="54462" y="182372"/>
                  </a:lnTo>
                  <a:lnTo>
                    <a:pt x="29269" y="127525"/>
                  </a:lnTo>
                  <a:lnTo>
                    <a:pt x="24706" y="100742"/>
                  </a:lnTo>
                  <a:lnTo>
                    <a:pt x="28918" y="79479"/>
                  </a:lnTo>
                  <a:lnTo>
                    <a:pt x="44443" y="54355"/>
                  </a:lnTo>
                  <a:lnTo>
                    <a:pt x="59527" y="39366"/>
                  </a:lnTo>
                  <a:lnTo>
                    <a:pt x="94327" y="18943"/>
                  </a:lnTo>
                  <a:lnTo>
                    <a:pt x="138649" y="4089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43440" y="736994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2196" y="37478"/>
                  </a:lnTo>
                  <a:lnTo>
                    <a:pt x="434" y="88902"/>
                  </a:lnTo>
                  <a:lnTo>
                    <a:pt x="57" y="14872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32911" y="589595"/>
              <a:ext cx="21059" cy="1"/>
            </a:xfrm>
            <a:custGeom>
              <a:avLst/>
              <a:gdLst/>
              <a:ahLst/>
              <a:cxnLst/>
              <a:rect l="0" t="0" r="0" b="0"/>
              <a:pathLst>
                <a:path w="21059" h="1">
                  <a:moveTo>
                    <a:pt x="2105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580311" y="710043"/>
              <a:ext cx="200042" cy="206190"/>
            </a:xfrm>
            <a:custGeom>
              <a:avLst/>
              <a:gdLst/>
              <a:ahLst/>
              <a:cxnLst/>
              <a:rect l="0" t="0" r="0" b="0"/>
              <a:pathLst>
                <a:path w="200042" h="206190">
                  <a:moveTo>
                    <a:pt x="0" y="5894"/>
                  </a:moveTo>
                  <a:lnTo>
                    <a:pt x="16767" y="305"/>
                  </a:lnTo>
                  <a:lnTo>
                    <a:pt x="75446" y="4350"/>
                  </a:lnTo>
                  <a:lnTo>
                    <a:pt x="135786" y="0"/>
                  </a:lnTo>
                  <a:lnTo>
                    <a:pt x="175544" y="2328"/>
                  </a:lnTo>
                  <a:lnTo>
                    <a:pt x="181370" y="5857"/>
                  </a:lnTo>
                  <a:lnTo>
                    <a:pt x="182914" y="10548"/>
                  </a:lnTo>
                  <a:lnTo>
                    <a:pt x="181604" y="16016"/>
                  </a:lnTo>
                  <a:lnTo>
                    <a:pt x="170790" y="28330"/>
                  </a:lnTo>
                  <a:lnTo>
                    <a:pt x="111975" y="72306"/>
                  </a:lnTo>
                  <a:lnTo>
                    <a:pt x="78801" y="101611"/>
                  </a:lnTo>
                  <a:lnTo>
                    <a:pt x="32032" y="163906"/>
                  </a:lnTo>
                  <a:lnTo>
                    <a:pt x="24864" y="174407"/>
                  </a:lnTo>
                  <a:lnTo>
                    <a:pt x="22425" y="183747"/>
                  </a:lnTo>
                  <a:lnTo>
                    <a:pt x="23139" y="192313"/>
                  </a:lnTo>
                  <a:lnTo>
                    <a:pt x="25954" y="200363"/>
                  </a:lnTo>
                  <a:lnTo>
                    <a:pt x="31341" y="204560"/>
                  </a:lnTo>
                  <a:lnTo>
                    <a:pt x="38441" y="206189"/>
                  </a:lnTo>
                  <a:lnTo>
                    <a:pt x="99602" y="204799"/>
                  </a:lnTo>
                  <a:lnTo>
                    <a:pt x="162768" y="196875"/>
                  </a:lnTo>
                  <a:lnTo>
                    <a:pt x="200041" y="19540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835710" y="690427"/>
              <a:ext cx="313140" cy="250552"/>
            </a:xfrm>
            <a:custGeom>
              <a:avLst/>
              <a:gdLst/>
              <a:ahLst/>
              <a:cxnLst/>
              <a:rect l="0" t="0" r="0" b="0"/>
              <a:pathLst>
                <a:path w="313140" h="250552">
                  <a:moveTo>
                    <a:pt x="176269" y="162381"/>
                  </a:moveTo>
                  <a:lnTo>
                    <a:pt x="187448" y="151202"/>
                  </a:lnTo>
                  <a:lnTo>
                    <a:pt x="192936" y="133236"/>
                  </a:lnTo>
                  <a:lnTo>
                    <a:pt x="192905" y="93694"/>
                  </a:lnTo>
                  <a:lnTo>
                    <a:pt x="187172" y="65173"/>
                  </a:lnTo>
                  <a:lnTo>
                    <a:pt x="157846" y="14428"/>
                  </a:lnTo>
                  <a:lnTo>
                    <a:pt x="148779" y="7594"/>
                  </a:lnTo>
                  <a:lnTo>
                    <a:pt x="126227" y="0"/>
                  </a:lnTo>
                  <a:lnTo>
                    <a:pt x="92812" y="1314"/>
                  </a:lnTo>
                  <a:lnTo>
                    <a:pt x="60684" y="14702"/>
                  </a:lnTo>
                  <a:lnTo>
                    <a:pt x="34527" y="39075"/>
                  </a:lnTo>
                  <a:lnTo>
                    <a:pt x="13133" y="78753"/>
                  </a:lnTo>
                  <a:lnTo>
                    <a:pt x="2501" y="111086"/>
                  </a:lnTo>
                  <a:lnTo>
                    <a:pt x="0" y="149782"/>
                  </a:lnTo>
                  <a:lnTo>
                    <a:pt x="7318" y="189713"/>
                  </a:lnTo>
                  <a:lnTo>
                    <a:pt x="17732" y="213133"/>
                  </a:lnTo>
                  <a:lnTo>
                    <a:pt x="33278" y="229001"/>
                  </a:lnTo>
                  <a:lnTo>
                    <a:pt x="42337" y="234870"/>
                  </a:lnTo>
                  <a:lnTo>
                    <a:pt x="68001" y="238272"/>
                  </a:lnTo>
                  <a:lnTo>
                    <a:pt x="83033" y="237542"/>
                  </a:lnTo>
                  <a:lnTo>
                    <a:pt x="105975" y="227371"/>
                  </a:lnTo>
                  <a:lnTo>
                    <a:pt x="139767" y="192246"/>
                  </a:lnTo>
                  <a:lnTo>
                    <a:pt x="156225" y="161871"/>
                  </a:lnTo>
                  <a:lnTo>
                    <a:pt x="158392" y="141097"/>
                  </a:lnTo>
                  <a:lnTo>
                    <a:pt x="156625" y="128355"/>
                  </a:lnTo>
                  <a:lnTo>
                    <a:pt x="155840" y="138289"/>
                  </a:lnTo>
                  <a:lnTo>
                    <a:pt x="160987" y="164601"/>
                  </a:lnTo>
                  <a:lnTo>
                    <a:pt x="181612" y="203764"/>
                  </a:lnTo>
                  <a:lnTo>
                    <a:pt x="194632" y="220158"/>
                  </a:lnTo>
                  <a:lnTo>
                    <a:pt x="220705" y="236952"/>
                  </a:lnTo>
                  <a:lnTo>
                    <a:pt x="250656" y="249337"/>
                  </a:lnTo>
                  <a:lnTo>
                    <a:pt x="274451" y="250551"/>
                  </a:lnTo>
                  <a:lnTo>
                    <a:pt x="313139" y="2466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169907" y="379025"/>
              <a:ext cx="42115" cy="600126"/>
            </a:xfrm>
            <a:custGeom>
              <a:avLst/>
              <a:gdLst/>
              <a:ahLst/>
              <a:cxnLst/>
              <a:rect l="0" t="0" r="0" b="0"/>
              <a:pathLst>
                <a:path w="42115" h="600126">
                  <a:moveTo>
                    <a:pt x="0" y="0"/>
                  </a:moveTo>
                  <a:lnTo>
                    <a:pt x="0" y="58617"/>
                  </a:lnTo>
                  <a:lnTo>
                    <a:pt x="0" y="115764"/>
                  </a:lnTo>
                  <a:lnTo>
                    <a:pt x="0" y="173381"/>
                  </a:lnTo>
                  <a:lnTo>
                    <a:pt x="7235" y="236846"/>
                  </a:lnTo>
                  <a:lnTo>
                    <a:pt x="12997" y="297562"/>
                  </a:lnTo>
                  <a:lnTo>
                    <a:pt x="21788" y="348260"/>
                  </a:lnTo>
                  <a:lnTo>
                    <a:pt x="28683" y="397206"/>
                  </a:lnTo>
                  <a:lnTo>
                    <a:pt x="31012" y="455667"/>
                  </a:lnTo>
                  <a:lnTo>
                    <a:pt x="37005" y="509359"/>
                  </a:lnTo>
                  <a:lnTo>
                    <a:pt x="41104" y="570064"/>
                  </a:lnTo>
                  <a:lnTo>
                    <a:pt x="42114" y="6001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980394" y="610652"/>
              <a:ext cx="379026" cy="52644"/>
            </a:xfrm>
            <a:custGeom>
              <a:avLst/>
              <a:gdLst/>
              <a:ahLst/>
              <a:cxnLst/>
              <a:rect l="0" t="0" r="0" b="0"/>
              <a:pathLst>
                <a:path w="379026" h="52644">
                  <a:moveTo>
                    <a:pt x="379025" y="0"/>
                  </a:moveTo>
                  <a:lnTo>
                    <a:pt x="323884" y="14655"/>
                  </a:lnTo>
                  <a:lnTo>
                    <a:pt x="260856" y="28198"/>
                  </a:lnTo>
                  <a:lnTo>
                    <a:pt x="202825" y="42138"/>
                  </a:lnTo>
                  <a:lnTo>
                    <a:pt x="148223" y="49530"/>
                  </a:lnTo>
                  <a:lnTo>
                    <a:pt x="91881" y="51721"/>
                  </a:lnTo>
                  <a:lnTo>
                    <a:pt x="40092" y="5237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386879" y="747523"/>
              <a:ext cx="14656" cy="210571"/>
            </a:xfrm>
            <a:custGeom>
              <a:avLst/>
              <a:gdLst/>
              <a:ahLst/>
              <a:cxnLst/>
              <a:rect l="0" t="0" r="0" b="0"/>
              <a:pathLst>
                <a:path w="14656" h="210571">
                  <a:moveTo>
                    <a:pt x="14655" y="0"/>
                  </a:moveTo>
                  <a:lnTo>
                    <a:pt x="0" y="43962"/>
                  </a:lnTo>
                  <a:lnTo>
                    <a:pt x="2097" y="100234"/>
                  </a:lnTo>
                  <a:lnTo>
                    <a:pt x="6844" y="160742"/>
                  </a:lnTo>
                  <a:lnTo>
                    <a:pt x="14655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369948" y="57906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531548" y="681579"/>
              <a:ext cx="188369" cy="278626"/>
            </a:xfrm>
            <a:custGeom>
              <a:avLst/>
              <a:gdLst/>
              <a:ahLst/>
              <a:cxnLst/>
              <a:rect l="0" t="0" r="0" b="0"/>
              <a:pathLst>
                <a:path w="188369" h="278626">
                  <a:moveTo>
                    <a:pt x="101613" y="13301"/>
                  </a:moveTo>
                  <a:lnTo>
                    <a:pt x="90434" y="2123"/>
                  </a:lnTo>
                  <a:lnTo>
                    <a:pt x="83632" y="0"/>
                  </a:lnTo>
                  <a:lnTo>
                    <a:pt x="66715" y="761"/>
                  </a:lnTo>
                  <a:lnTo>
                    <a:pt x="50617" y="8118"/>
                  </a:lnTo>
                  <a:lnTo>
                    <a:pt x="43050" y="13355"/>
                  </a:lnTo>
                  <a:lnTo>
                    <a:pt x="31521" y="31653"/>
                  </a:lnTo>
                  <a:lnTo>
                    <a:pt x="4775" y="95050"/>
                  </a:lnTo>
                  <a:lnTo>
                    <a:pt x="0" y="137609"/>
                  </a:lnTo>
                  <a:lnTo>
                    <a:pt x="6644" y="185574"/>
                  </a:lnTo>
                  <a:lnTo>
                    <a:pt x="29258" y="241176"/>
                  </a:lnTo>
                  <a:lnTo>
                    <a:pt x="43719" y="261978"/>
                  </a:lnTo>
                  <a:lnTo>
                    <a:pt x="61844" y="275123"/>
                  </a:lnTo>
                  <a:lnTo>
                    <a:pt x="87837" y="278625"/>
                  </a:lnTo>
                  <a:lnTo>
                    <a:pt x="102957" y="277921"/>
                  </a:lnTo>
                  <a:lnTo>
                    <a:pt x="125996" y="267781"/>
                  </a:lnTo>
                  <a:lnTo>
                    <a:pt x="165441" y="232675"/>
                  </a:lnTo>
                  <a:lnTo>
                    <a:pt x="185385" y="196714"/>
                  </a:lnTo>
                  <a:lnTo>
                    <a:pt x="188368" y="170077"/>
                  </a:lnTo>
                  <a:lnTo>
                    <a:pt x="180751" y="109260"/>
                  </a:lnTo>
                  <a:lnTo>
                    <a:pt x="165745" y="63830"/>
                  </a:lnTo>
                  <a:lnTo>
                    <a:pt x="150003" y="41218"/>
                  </a:lnTo>
                  <a:lnTo>
                    <a:pt x="131308" y="24539"/>
                  </a:lnTo>
                  <a:lnTo>
                    <a:pt x="96949" y="7419"/>
                  </a:lnTo>
                  <a:lnTo>
                    <a:pt x="80555" y="27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812145" y="646663"/>
              <a:ext cx="294799" cy="311712"/>
            </a:xfrm>
            <a:custGeom>
              <a:avLst/>
              <a:gdLst/>
              <a:ahLst/>
              <a:cxnLst/>
              <a:rect l="0" t="0" r="0" b="0"/>
              <a:pathLst>
                <a:path w="294799" h="311712">
                  <a:moveTo>
                    <a:pt x="0" y="79803"/>
                  </a:moveTo>
                  <a:lnTo>
                    <a:pt x="1170" y="129066"/>
                  </a:lnTo>
                  <a:lnTo>
                    <a:pt x="8405" y="180317"/>
                  </a:lnTo>
                  <a:lnTo>
                    <a:pt x="17958" y="237097"/>
                  </a:lnTo>
                  <a:lnTo>
                    <a:pt x="31666" y="296270"/>
                  </a:lnTo>
                  <a:lnTo>
                    <a:pt x="36301" y="311711"/>
                  </a:lnTo>
                  <a:lnTo>
                    <a:pt x="30984" y="250835"/>
                  </a:lnTo>
                  <a:lnTo>
                    <a:pt x="24518" y="201319"/>
                  </a:lnTo>
                  <a:lnTo>
                    <a:pt x="22083" y="149603"/>
                  </a:lnTo>
                  <a:lnTo>
                    <a:pt x="22531" y="99574"/>
                  </a:lnTo>
                  <a:lnTo>
                    <a:pt x="30722" y="61485"/>
                  </a:lnTo>
                  <a:lnTo>
                    <a:pt x="41340" y="38906"/>
                  </a:lnTo>
                  <a:lnTo>
                    <a:pt x="66061" y="12053"/>
                  </a:lnTo>
                  <a:lnTo>
                    <a:pt x="88632" y="2899"/>
                  </a:lnTo>
                  <a:lnTo>
                    <a:pt x="113092" y="0"/>
                  </a:lnTo>
                  <a:lnTo>
                    <a:pt x="135661" y="2611"/>
                  </a:lnTo>
                  <a:lnTo>
                    <a:pt x="157390" y="13910"/>
                  </a:lnTo>
                  <a:lnTo>
                    <a:pt x="210499" y="60944"/>
                  </a:lnTo>
                  <a:lnTo>
                    <a:pt x="239795" y="99041"/>
                  </a:lnTo>
                  <a:lnTo>
                    <a:pt x="264479" y="153836"/>
                  </a:lnTo>
                  <a:lnTo>
                    <a:pt x="285949" y="215309"/>
                  </a:lnTo>
                  <a:lnTo>
                    <a:pt x="293633" y="277253"/>
                  </a:lnTo>
                  <a:lnTo>
                    <a:pt x="294798" y="2903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70869" y="1642445"/>
            <a:ext cx="8475282" cy="597485"/>
            <a:chOff x="570869" y="1642445"/>
            <a:chExt cx="8475282" cy="597485"/>
          </a:xfrm>
        </p:grpSpPr>
        <p:sp>
          <p:nvSpPr>
            <p:cNvPr id="28" name="Freeform 27"/>
            <p:cNvSpPr/>
            <p:nvPr/>
          </p:nvSpPr>
          <p:spPr>
            <a:xfrm>
              <a:off x="570869" y="1768787"/>
              <a:ext cx="447193" cy="353508"/>
            </a:xfrm>
            <a:custGeom>
              <a:avLst/>
              <a:gdLst/>
              <a:ahLst/>
              <a:cxnLst/>
              <a:rect l="0" t="0" r="0" b="0"/>
              <a:pathLst>
                <a:path w="447193" h="353508">
                  <a:moveTo>
                    <a:pt x="29255" y="0"/>
                  </a:moveTo>
                  <a:lnTo>
                    <a:pt x="5536" y="43963"/>
                  </a:lnTo>
                  <a:lnTo>
                    <a:pt x="0" y="79836"/>
                  </a:lnTo>
                  <a:lnTo>
                    <a:pt x="6310" y="139412"/>
                  </a:lnTo>
                  <a:lnTo>
                    <a:pt x="16355" y="200160"/>
                  </a:lnTo>
                  <a:lnTo>
                    <a:pt x="29480" y="253401"/>
                  </a:lnTo>
                  <a:lnTo>
                    <a:pt x="43337" y="303389"/>
                  </a:lnTo>
                  <a:lnTo>
                    <a:pt x="49172" y="312223"/>
                  </a:lnTo>
                  <a:lnTo>
                    <a:pt x="65013" y="325159"/>
                  </a:lnTo>
                  <a:lnTo>
                    <a:pt x="72981" y="326737"/>
                  </a:lnTo>
                  <a:lnTo>
                    <a:pt x="80632" y="325450"/>
                  </a:lnTo>
                  <a:lnTo>
                    <a:pt x="88073" y="322251"/>
                  </a:lnTo>
                  <a:lnTo>
                    <a:pt x="109723" y="300983"/>
                  </a:lnTo>
                  <a:lnTo>
                    <a:pt x="136830" y="261185"/>
                  </a:lnTo>
                  <a:lnTo>
                    <a:pt x="158484" y="201392"/>
                  </a:lnTo>
                  <a:lnTo>
                    <a:pt x="163371" y="197432"/>
                  </a:lnTo>
                  <a:lnTo>
                    <a:pt x="168968" y="198302"/>
                  </a:lnTo>
                  <a:lnTo>
                    <a:pt x="175040" y="202392"/>
                  </a:lnTo>
                  <a:lnTo>
                    <a:pt x="184905" y="216294"/>
                  </a:lnTo>
                  <a:lnTo>
                    <a:pt x="211159" y="277363"/>
                  </a:lnTo>
                  <a:lnTo>
                    <a:pt x="236892" y="319430"/>
                  </a:lnTo>
                  <a:lnTo>
                    <a:pt x="263132" y="342911"/>
                  </a:lnTo>
                  <a:lnTo>
                    <a:pt x="286059" y="351277"/>
                  </a:lnTo>
                  <a:lnTo>
                    <a:pt x="298723" y="353507"/>
                  </a:lnTo>
                  <a:lnTo>
                    <a:pt x="322154" y="349747"/>
                  </a:lnTo>
                  <a:lnTo>
                    <a:pt x="343096" y="339107"/>
                  </a:lnTo>
                  <a:lnTo>
                    <a:pt x="390248" y="289604"/>
                  </a:lnTo>
                  <a:lnTo>
                    <a:pt x="420175" y="232561"/>
                  </a:lnTo>
                  <a:lnTo>
                    <a:pt x="439584" y="170774"/>
                  </a:lnTo>
                  <a:lnTo>
                    <a:pt x="447192" y="131318"/>
                  </a:lnTo>
                  <a:lnTo>
                    <a:pt x="444173" y="71173"/>
                  </a:lnTo>
                  <a:lnTo>
                    <a:pt x="432100" y="12608"/>
                  </a:lnTo>
                  <a:lnTo>
                    <a:pt x="4293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100660" y="1916186"/>
              <a:ext cx="120646" cy="197933"/>
            </a:xfrm>
            <a:custGeom>
              <a:avLst/>
              <a:gdLst/>
              <a:ahLst/>
              <a:cxnLst/>
              <a:rect l="0" t="0" r="0" b="0"/>
              <a:pathLst>
                <a:path w="120646" h="197933">
                  <a:moveTo>
                    <a:pt x="15360" y="63171"/>
                  </a:moveTo>
                  <a:lnTo>
                    <a:pt x="9771" y="79939"/>
                  </a:lnTo>
                  <a:lnTo>
                    <a:pt x="11884" y="112723"/>
                  </a:lnTo>
                  <a:lnTo>
                    <a:pt x="21909" y="165723"/>
                  </a:lnTo>
                  <a:lnTo>
                    <a:pt x="23540" y="197932"/>
                  </a:lnTo>
                  <a:lnTo>
                    <a:pt x="21983" y="196295"/>
                  </a:lnTo>
                  <a:lnTo>
                    <a:pt x="4489" y="134693"/>
                  </a:lnTo>
                  <a:lnTo>
                    <a:pt x="0" y="108997"/>
                  </a:lnTo>
                  <a:lnTo>
                    <a:pt x="1904" y="85878"/>
                  </a:lnTo>
                  <a:lnTo>
                    <a:pt x="9770" y="67024"/>
                  </a:lnTo>
                  <a:lnTo>
                    <a:pt x="41747" y="22518"/>
                  </a:lnTo>
                  <a:lnTo>
                    <a:pt x="59843" y="10788"/>
                  </a:lnTo>
                  <a:lnTo>
                    <a:pt x="1206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296753" y="1947772"/>
              <a:ext cx="19310" cy="157928"/>
            </a:xfrm>
            <a:custGeom>
              <a:avLst/>
              <a:gdLst/>
              <a:ahLst/>
              <a:cxnLst/>
              <a:rect l="0" t="0" r="0" b="0"/>
              <a:pathLst>
                <a:path w="19310" h="157928">
                  <a:moveTo>
                    <a:pt x="19309" y="0"/>
                  </a:moveTo>
                  <a:lnTo>
                    <a:pt x="8130" y="16767"/>
                  </a:lnTo>
                  <a:lnTo>
                    <a:pt x="1179" y="55141"/>
                  </a:lnTo>
                  <a:lnTo>
                    <a:pt x="0" y="110934"/>
                  </a:lnTo>
                  <a:lnTo>
                    <a:pt x="878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284476" y="181090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495046" y="1789844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9756"/>
                  </a:lnTo>
                  <a:lnTo>
                    <a:pt x="9553" y="216087"/>
                  </a:lnTo>
                  <a:lnTo>
                    <a:pt x="10529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389761" y="1874072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83621" y="8333"/>
                  </a:lnTo>
                  <a:lnTo>
                    <a:pt x="159988" y="11893"/>
                  </a:lnTo>
                  <a:lnTo>
                    <a:pt x="109982" y="30122"/>
                  </a:lnTo>
                  <a:lnTo>
                    <a:pt x="61443" y="3856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69076" y="1800373"/>
              <a:ext cx="10241" cy="284270"/>
            </a:xfrm>
            <a:custGeom>
              <a:avLst/>
              <a:gdLst/>
              <a:ahLst/>
              <a:cxnLst/>
              <a:rect l="0" t="0" r="0" b="0"/>
              <a:pathLst>
                <a:path w="10241" h="284270">
                  <a:moveTo>
                    <a:pt x="10240" y="0"/>
                  </a:moveTo>
                  <a:lnTo>
                    <a:pt x="1175" y="58617"/>
                  </a:lnTo>
                  <a:lnTo>
                    <a:pt x="0" y="121196"/>
                  </a:lnTo>
                  <a:lnTo>
                    <a:pt x="967" y="172520"/>
                  </a:lnTo>
                  <a:lnTo>
                    <a:pt x="6972" y="223602"/>
                  </a:lnTo>
                  <a:lnTo>
                    <a:pt x="1024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652974" y="1931654"/>
              <a:ext cx="210571" cy="26647"/>
            </a:xfrm>
            <a:custGeom>
              <a:avLst/>
              <a:gdLst/>
              <a:ahLst/>
              <a:cxnLst/>
              <a:rect l="0" t="0" r="0" b="0"/>
              <a:pathLst>
                <a:path w="210571" h="26647">
                  <a:moveTo>
                    <a:pt x="210570" y="5589"/>
                  </a:moveTo>
                  <a:lnTo>
                    <a:pt x="193802" y="0"/>
                  </a:lnTo>
                  <a:lnTo>
                    <a:pt x="176211" y="375"/>
                  </a:lnTo>
                  <a:lnTo>
                    <a:pt x="124807" y="13308"/>
                  </a:lnTo>
                  <a:lnTo>
                    <a:pt x="72703" y="23665"/>
                  </a:lnTo>
                  <a:lnTo>
                    <a:pt x="34409" y="25763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902390" y="1898331"/>
              <a:ext cx="163641" cy="175784"/>
            </a:xfrm>
            <a:custGeom>
              <a:avLst/>
              <a:gdLst/>
              <a:ahLst/>
              <a:cxnLst/>
              <a:rect l="0" t="0" r="0" b="0"/>
              <a:pathLst>
                <a:path w="163641" h="175784">
                  <a:moveTo>
                    <a:pt x="24325" y="102083"/>
                  </a:moveTo>
                  <a:lnTo>
                    <a:pt x="67016" y="98963"/>
                  </a:lnTo>
                  <a:lnTo>
                    <a:pt x="129660" y="80752"/>
                  </a:lnTo>
                  <a:lnTo>
                    <a:pt x="140172" y="77334"/>
                  </a:lnTo>
                  <a:lnTo>
                    <a:pt x="154971" y="64177"/>
                  </a:lnTo>
                  <a:lnTo>
                    <a:pt x="160555" y="55756"/>
                  </a:lnTo>
                  <a:lnTo>
                    <a:pt x="163640" y="37040"/>
                  </a:lnTo>
                  <a:lnTo>
                    <a:pt x="162825" y="27135"/>
                  </a:lnTo>
                  <a:lnTo>
                    <a:pt x="157603" y="19362"/>
                  </a:lnTo>
                  <a:lnTo>
                    <a:pt x="139321" y="7607"/>
                  </a:lnTo>
                  <a:lnTo>
                    <a:pt x="102721" y="0"/>
                  </a:lnTo>
                  <a:lnTo>
                    <a:pt x="79055" y="4460"/>
                  </a:lnTo>
                  <a:lnTo>
                    <a:pt x="49120" y="20125"/>
                  </a:lnTo>
                  <a:lnTo>
                    <a:pt x="25432" y="42704"/>
                  </a:lnTo>
                  <a:lnTo>
                    <a:pt x="6715" y="71621"/>
                  </a:lnTo>
                  <a:lnTo>
                    <a:pt x="2057" y="81775"/>
                  </a:lnTo>
                  <a:lnTo>
                    <a:pt x="0" y="105536"/>
                  </a:lnTo>
                  <a:lnTo>
                    <a:pt x="1089" y="118423"/>
                  </a:lnTo>
                  <a:lnTo>
                    <a:pt x="11658" y="138981"/>
                  </a:lnTo>
                  <a:lnTo>
                    <a:pt x="28054" y="154747"/>
                  </a:lnTo>
                  <a:lnTo>
                    <a:pt x="47039" y="165654"/>
                  </a:lnTo>
                  <a:lnTo>
                    <a:pt x="95059" y="173782"/>
                  </a:lnTo>
                  <a:lnTo>
                    <a:pt x="140138" y="175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54801" y="1918619"/>
              <a:ext cx="203583" cy="199845"/>
            </a:xfrm>
            <a:custGeom>
              <a:avLst/>
              <a:gdLst/>
              <a:ahLst/>
              <a:cxnLst/>
              <a:rect l="0" t="0" r="0" b="0"/>
              <a:pathLst>
                <a:path w="203583" h="199845">
                  <a:moveTo>
                    <a:pt x="14069" y="29153"/>
                  </a:moveTo>
                  <a:lnTo>
                    <a:pt x="17189" y="83297"/>
                  </a:lnTo>
                  <a:lnTo>
                    <a:pt x="32028" y="143777"/>
                  </a:lnTo>
                  <a:lnTo>
                    <a:pt x="39927" y="176199"/>
                  </a:lnTo>
                  <a:lnTo>
                    <a:pt x="38040" y="197452"/>
                  </a:lnTo>
                  <a:lnTo>
                    <a:pt x="35899" y="199844"/>
                  </a:lnTo>
                  <a:lnTo>
                    <a:pt x="33302" y="196759"/>
                  </a:lnTo>
                  <a:lnTo>
                    <a:pt x="13909" y="140848"/>
                  </a:lnTo>
                  <a:lnTo>
                    <a:pt x="0" y="88001"/>
                  </a:lnTo>
                  <a:lnTo>
                    <a:pt x="672" y="46459"/>
                  </a:lnTo>
                  <a:lnTo>
                    <a:pt x="11624" y="21636"/>
                  </a:lnTo>
                  <a:lnTo>
                    <a:pt x="19458" y="10104"/>
                  </a:lnTo>
                  <a:lnTo>
                    <a:pt x="28190" y="3585"/>
                  </a:lnTo>
                  <a:lnTo>
                    <a:pt x="37521" y="409"/>
                  </a:lnTo>
                  <a:lnTo>
                    <a:pt x="57248" y="0"/>
                  </a:lnTo>
                  <a:lnTo>
                    <a:pt x="88084" y="7517"/>
                  </a:lnTo>
                  <a:lnTo>
                    <a:pt x="126826" y="30425"/>
                  </a:lnTo>
                  <a:lnTo>
                    <a:pt x="142562" y="46096"/>
                  </a:lnTo>
                  <a:lnTo>
                    <a:pt x="173248" y="102079"/>
                  </a:lnTo>
                  <a:lnTo>
                    <a:pt x="192756" y="155393"/>
                  </a:lnTo>
                  <a:lnTo>
                    <a:pt x="203582" y="1870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92028" y="1842747"/>
              <a:ext cx="266480" cy="266210"/>
            </a:xfrm>
            <a:custGeom>
              <a:avLst/>
              <a:gdLst/>
              <a:ahLst/>
              <a:cxnLst/>
              <a:rect l="0" t="0" r="0" b="0"/>
              <a:pathLst>
                <a:path w="266480" h="266210">
                  <a:moveTo>
                    <a:pt x="182251" y="126082"/>
                  </a:moveTo>
                  <a:lnTo>
                    <a:pt x="167597" y="73054"/>
                  </a:lnTo>
                  <a:lnTo>
                    <a:pt x="145648" y="25183"/>
                  </a:lnTo>
                  <a:lnTo>
                    <a:pt x="132448" y="6758"/>
                  </a:lnTo>
                  <a:lnTo>
                    <a:pt x="123313" y="2079"/>
                  </a:lnTo>
                  <a:lnTo>
                    <a:pt x="100684" y="0"/>
                  </a:lnTo>
                  <a:lnTo>
                    <a:pt x="78149" y="6094"/>
                  </a:lnTo>
                  <a:lnTo>
                    <a:pt x="48851" y="22680"/>
                  </a:lnTo>
                  <a:lnTo>
                    <a:pt x="34055" y="36841"/>
                  </a:lnTo>
                  <a:lnTo>
                    <a:pt x="11105" y="84694"/>
                  </a:lnTo>
                  <a:lnTo>
                    <a:pt x="0" y="121358"/>
                  </a:lnTo>
                  <a:lnTo>
                    <a:pt x="479" y="161856"/>
                  </a:lnTo>
                  <a:lnTo>
                    <a:pt x="11122" y="223529"/>
                  </a:lnTo>
                  <a:lnTo>
                    <a:pt x="17676" y="248940"/>
                  </a:lnTo>
                  <a:lnTo>
                    <a:pt x="24572" y="257120"/>
                  </a:lnTo>
                  <a:lnTo>
                    <a:pt x="44711" y="266209"/>
                  </a:lnTo>
                  <a:lnTo>
                    <a:pt x="54293" y="265123"/>
                  </a:lnTo>
                  <a:lnTo>
                    <a:pt x="71179" y="254558"/>
                  </a:lnTo>
                  <a:lnTo>
                    <a:pt x="115371" y="208109"/>
                  </a:lnTo>
                  <a:lnTo>
                    <a:pt x="150640" y="154258"/>
                  </a:lnTo>
                  <a:lnTo>
                    <a:pt x="173148" y="106431"/>
                  </a:lnTo>
                  <a:lnTo>
                    <a:pt x="181623" y="62972"/>
                  </a:lnTo>
                  <a:lnTo>
                    <a:pt x="184172" y="62951"/>
                  </a:lnTo>
                  <a:lnTo>
                    <a:pt x="187042" y="66447"/>
                  </a:lnTo>
                  <a:lnTo>
                    <a:pt x="203477" y="118330"/>
                  </a:lnTo>
                  <a:lnTo>
                    <a:pt x="211572" y="142523"/>
                  </a:lnTo>
                  <a:lnTo>
                    <a:pt x="222969" y="161075"/>
                  </a:lnTo>
                  <a:lnTo>
                    <a:pt x="266479" y="1997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989334" y="1863544"/>
              <a:ext cx="179740" cy="195386"/>
            </a:xfrm>
            <a:custGeom>
              <a:avLst/>
              <a:gdLst/>
              <a:ahLst/>
              <a:cxnLst/>
              <a:rect l="0" t="0" r="0" b="0"/>
              <a:pathLst>
                <a:path w="179740" h="195386">
                  <a:moveTo>
                    <a:pt x="106044" y="0"/>
                  </a:moveTo>
                  <a:lnTo>
                    <a:pt x="63352" y="3119"/>
                  </a:lnTo>
                  <a:lnTo>
                    <a:pt x="32173" y="14572"/>
                  </a:lnTo>
                  <a:lnTo>
                    <a:pt x="21702" y="20243"/>
                  </a:lnTo>
                  <a:lnTo>
                    <a:pt x="6948" y="35903"/>
                  </a:lnTo>
                  <a:lnTo>
                    <a:pt x="1375" y="44992"/>
                  </a:lnTo>
                  <a:lnTo>
                    <a:pt x="0" y="54561"/>
                  </a:lnTo>
                  <a:lnTo>
                    <a:pt x="4711" y="74552"/>
                  </a:lnTo>
                  <a:lnTo>
                    <a:pt x="11583" y="81287"/>
                  </a:lnTo>
                  <a:lnTo>
                    <a:pt x="69327" y="98572"/>
                  </a:lnTo>
                  <a:lnTo>
                    <a:pt x="122794" y="105128"/>
                  </a:lnTo>
                  <a:lnTo>
                    <a:pt x="146244" y="110284"/>
                  </a:lnTo>
                  <a:lnTo>
                    <a:pt x="165245" y="122715"/>
                  </a:lnTo>
                  <a:lnTo>
                    <a:pt x="173587" y="130943"/>
                  </a:lnTo>
                  <a:lnTo>
                    <a:pt x="177979" y="139937"/>
                  </a:lnTo>
                  <a:lnTo>
                    <a:pt x="179739" y="159290"/>
                  </a:lnTo>
                  <a:lnTo>
                    <a:pt x="173502" y="176471"/>
                  </a:lnTo>
                  <a:lnTo>
                    <a:pt x="168564" y="184327"/>
                  </a:lnTo>
                  <a:lnTo>
                    <a:pt x="160592" y="189565"/>
                  </a:lnTo>
                  <a:lnTo>
                    <a:pt x="139256" y="195385"/>
                  </a:lnTo>
                  <a:lnTo>
                    <a:pt x="106526" y="193072"/>
                  </a:lnTo>
                  <a:lnTo>
                    <a:pt x="59704" y="181648"/>
                  </a:lnTo>
                  <a:lnTo>
                    <a:pt x="42873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634293" y="1843239"/>
              <a:ext cx="198081" cy="199290"/>
            </a:xfrm>
            <a:custGeom>
              <a:avLst/>
              <a:gdLst/>
              <a:ahLst/>
              <a:cxnLst/>
              <a:rect l="0" t="0" r="0" b="0"/>
              <a:pathLst>
                <a:path w="198081" h="199290">
                  <a:moveTo>
                    <a:pt x="113852" y="51890"/>
                  </a:moveTo>
                  <a:lnTo>
                    <a:pt x="84543" y="7927"/>
                  </a:lnTo>
                  <a:lnTo>
                    <a:pt x="75596" y="2695"/>
                  </a:lnTo>
                  <a:lnTo>
                    <a:pt x="53175" y="0"/>
                  </a:lnTo>
                  <a:lnTo>
                    <a:pt x="42985" y="3258"/>
                  </a:lnTo>
                  <a:lnTo>
                    <a:pt x="25423" y="16238"/>
                  </a:lnTo>
                  <a:lnTo>
                    <a:pt x="7972" y="43276"/>
                  </a:lnTo>
                  <a:lnTo>
                    <a:pt x="0" y="92259"/>
                  </a:lnTo>
                  <a:lnTo>
                    <a:pt x="1545" y="143876"/>
                  </a:lnTo>
                  <a:lnTo>
                    <a:pt x="7786" y="165302"/>
                  </a:lnTo>
                  <a:lnTo>
                    <a:pt x="18358" y="182624"/>
                  </a:lnTo>
                  <a:lnTo>
                    <a:pt x="26792" y="187009"/>
                  </a:lnTo>
                  <a:lnTo>
                    <a:pt x="48643" y="188762"/>
                  </a:lnTo>
                  <a:lnTo>
                    <a:pt x="57511" y="185252"/>
                  </a:lnTo>
                  <a:lnTo>
                    <a:pt x="70484" y="171993"/>
                  </a:lnTo>
                  <a:lnTo>
                    <a:pt x="97195" y="112356"/>
                  </a:lnTo>
                  <a:lnTo>
                    <a:pt x="95530" y="122438"/>
                  </a:lnTo>
                  <a:lnTo>
                    <a:pt x="100249" y="139397"/>
                  </a:lnTo>
                  <a:lnTo>
                    <a:pt x="122343" y="178880"/>
                  </a:lnTo>
                  <a:lnTo>
                    <a:pt x="132381" y="185683"/>
                  </a:lnTo>
                  <a:lnTo>
                    <a:pt x="178040" y="196601"/>
                  </a:lnTo>
                  <a:lnTo>
                    <a:pt x="198080" y="1992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222056" y="1829599"/>
              <a:ext cx="143562" cy="410331"/>
            </a:xfrm>
            <a:custGeom>
              <a:avLst/>
              <a:gdLst/>
              <a:ahLst/>
              <a:cxnLst/>
              <a:rect l="0" t="0" r="0" b="0"/>
              <a:pathLst>
                <a:path w="143562" h="410331">
                  <a:moveTo>
                    <a:pt x="10400" y="107644"/>
                  </a:moveTo>
                  <a:lnTo>
                    <a:pt x="4334" y="143606"/>
                  </a:lnTo>
                  <a:lnTo>
                    <a:pt x="8083" y="193949"/>
                  </a:lnTo>
                  <a:lnTo>
                    <a:pt x="9942" y="254067"/>
                  </a:lnTo>
                  <a:lnTo>
                    <a:pt x="10309" y="316592"/>
                  </a:lnTo>
                  <a:lnTo>
                    <a:pt x="10382" y="376862"/>
                  </a:lnTo>
                  <a:lnTo>
                    <a:pt x="10394" y="410330"/>
                  </a:lnTo>
                  <a:lnTo>
                    <a:pt x="10399" y="359355"/>
                  </a:lnTo>
                  <a:lnTo>
                    <a:pt x="9230" y="311167"/>
                  </a:lnTo>
                  <a:lnTo>
                    <a:pt x="3164" y="255295"/>
                  </a:lnTo>
                  <a:lnTo>
                    <a:pt x="522" y="193308"/>
                  </a:lnTo>
                  <a:lnTo>
                    <a:pt x="0" y="136004"/>
                  </a:lnTo>
                  <a:lnTo>
                    <a:pt x="1067" y="80794"/>
                  </a:lnTo>
                  <a:lnTo>
                    <a:pt x="14529" y="24040"/>
                  </a:lnTo>
                  <a:lnTo>
                    <a:pt x="20172" y="15643"/>
                  </a:lnTo>
                  <a:lnTo>
                    <a:pt x="35800" y="3194"/>
                  </a:lnTo>
                  <a:lnTo>
                    <a:pt x="57564" y="0"/>
                  </a:lnTo>
                  <a:lnTo>
                    <a:pt x="81665" y="3650"/>
                  </a:lnTo>
                  <a:lnTo>
                    <a:pt x="104074" y="13072"/>
                  </a:lnTo>
                  <a:lnTo>
                    <a:pt x="119493" y="28177"/>
                  </a:lnTo>
                  <a:lnTo>
                    <a:pt x="134751" y="59532"/>
                  </a:lnTo>
                  <a:lnTo>
                    <a:pt x="143561" y="98458"/>
                  </a:lnTo>
                  <a:lnTo>
                    <a:pt x="143282" y="124618"/>
                  </a:lnTo>
                  <a:lnTo>
                    <a:pt x="135359" y="147944"/>
                  </a:lnTo>
                  <a:lnTo>
                    <a:pt x="127631" y="156737"/>
                  </a:lnTo>
                  <a:lnTo>
                    <a:pt x="106566" y="169628"/>
                  </a:lnTo>
                  <a:lnTo>
                    <a:pt x="63042" y="181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443026" y="1831958"/>
              <a:ext cx="115814" cy="170530"/>
            </a:xfrm>
            <a:custGeom>
              <a:avLst/>
              <a:gdLst/>
              <a:ahLst/>
              <a:cxnLst/>
              <a:rect l="0" t="0" r="0" b="0"/>
              <a:pathLst>
                <a:path w="115814" h="170530">
                  <a:moveTo>
                    <a:pt x="0" y="42114"/>
                  </a:moveTo>
                  <a:lnTo>
                    <a:pt x="0" y="100731"/>
                  </a:lnTo>
                  <a:lnTo>
                    <a:pt x="11453" y="157328"/>
                  </a:lnTo>
                  <a:lnTo>
                    <a:pt x="15618" y="170529"/>
                  </a:lnTo>
                  <a:lnTo>
                    <a:pt x="2596" y="108566"/>
                  </a:lnTo>
                  <a:lnTo>
                    <a:pt x="3888" y="67263"/>
                  </a:lnTo>
                  <a:lnTo>
                    <a:pt x="6102" y="55370"/>
                  </a:lnTo>
                  <a:lnTo>
                    <a:pt x="17920" y="35917"/>
                  </a:lnTo>
                  <a:lnTo>
                    <a:pt x="36040" y="20643"/>
                  </a:lnTo>
                  <a:lnTo>
                    <a:pt x="71380" y="663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593256" y="1879011"/>
              <a:ext cx="152306" cy="148109"/>
            </a:xfrm>
            <a:custGeom>
              <a:avLst/>
              <a:gdLst/>
              <a:ahLst/>
              <a:cxnLst/>
              <a:rect l="0" t="0" r="0" b="0"/>
              <a:pathLst>
                <a:path w="152306" h="148109">
                  <a:moveTo>
                    <a:pt x="91925" y="5590"/>
                  </a:moveTo>
                  <a:lnTo>
                    <a:pt x="75158" y="0"/>
                  </a:lnTo>
                  <a:lnTo>
                    <a:pt x="57567" y="376"/>
                  </a:lnTo>
                  <a:lnTo>
                    <a:pt x="39220" y="5612"/>
                  </a:lnTo>
                  <a:lnTo>
                    <a:pt x="23268" y="15738"/>
                  </a:lnTo>
                  <a:lnTo>
                    <a:pt x="11498" y="31157"/>
                  </a:lnTo>
                  <a:lnTo>
                    <a:pt x="3537" y="50878"/>
                  </a:lnTo>
                  <a:lnTo>
                    <a:pt x="0" y="75241"/>
                  </a:lnTo>
                  <a:lnTo>
                    <a:pt x="4666" y="98547"/>
                  </a:lnTo>
                  <a:lnTo>
                    <a:pt x="9186" y="109675"/>
                  </a:lnTo>
                  <a:lnTo>
                    <a:pt x="26687" y="128279"/>
                  </a:lnTo>
                  <a:lnTo>
                    <a:pt x="50062" y="142006"/>
                  </a:lnTo>
                  <a:lnTo>
                    <a:pt x="76049" y="148108"/>
                  </a:lnTo>
                  <a:lnTo>
                    <a:pt x="96958" y="144580"/>
                  </a:lnTo>
                  <a:lnTo>
                    <a:pt x="121882" y="129440"/>
                  </a:lnTo>
                  <a:lnTo>
                    <a:pt x="135655" y="115617"/>
                  </a:lnTo>
                  <a:lnTo>
                    <a:pt x="145676" y="97774"/>
                  </a:lnTo>
                  <a:lnTo>
                    <a:pt x="152305" y="62409"/>
                  </a:lnTo>
                  <a:lnTo>
                    <a:pt x="147617" y="42151"/>
                  </a:lnTo>
                  <a:lnTo>
                    <a:pt x="143091" y="33474"/>
                  </a:lnTo>
                  <a:lnTo>
                    <a:pt x="128704" y="20712"/>
                  </a:lnTo>
                  <a:lnTo>
                    <a:pt x="102454" y="5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793183" y="1690878"/>
              <a:ext cx="123626" cy="325364"/>
            </a:xfrm>
            <a:custGeom>
              <a:avLst/>
              <a:gdLst/>
              <a:ahLst/>
              <a:cxnLst/>
              <a:rect l="0" t="0" r="0" b="0"/>
              <a:pathLst>
                <a:path w="123626" h="325364">
                  <a:moveTo>
                    <a:pt x="102568" y="235837"/>
                  </a:moveTo>
                  <a:lnTo>
                    <a:pt x="87914" y="191874"/>
                  </a:lnTo>
                  <a:lnTo>
                    <a:pt x="74998" y="178083"/>
                  </a:lnTo>
                  <a:lnTo>
                    <a:pt x="66641" y="172768"/>
                  </a:lnTo>
                  <a:lnTo>
                    <a:pt x="58730" y="171564"/>
                  </a:lnTo>
                  <a:lnTo>
                    <a:pt x="51116" y="173101"/>
                  </a:lnTo>
                  <a:lnTo>
                    <a:pt x="29222" y="186443"/>
                  </a:lnTo>
                  <a:lnTo>
                    <a:pt x="16157" y="199846"/>
                  </a:lnTo>
                  <a:lnTo>
                    <a:pt x="6452" y="217501"/>
                  </a:lnTo>
                  <a:lnTo>
                    <a:pt x="0" y="252761"/>
                  </a:lnTo>
                  <a:lnTo>
                    <a:pt x="3677" y="287254"/>
                  </a:lnTo>
                  <a:lnTo>
                    <a:pt x="17765" y="319702"/>
                  </a:lnTo>
                  <a:lnTo>
                    <a:pt x="24976" y="324502"/>
                  </a:lnTo>
                  <a:lnTo>
                    <a:pt x="33293" y="325363"/>
                  </a:lnTo>
                  <a:lnTo>
                    <a:pt x="42347" y="323597"/>
                  </a:lnTo>
                  <a:lnTo>
                    <a:pt x="58646" y="309156"/>
                  </a:lnTo>
                  <a:lnTo>
                    <a:pt x="72519" y="287140"/>
                  </a:lnTo>
                  <a:lnTo>
                    <a:pt x="90957" y="231759"/>
                  </a:lnTo>
                  <a:lnTo>
                    <a:pt x="99128" y="181986"/>
                  </a:lnTo>
                  <a:lnTo>
                    <a:pt x="101549" y="127074"/>
                  </a:lnTo>
                  <a:lnTo>
                    <a:pt x="102266" y="72589"/>
                  </a:lnTo>
                  <a:lnTo>
                    <a:pt x="99359" y="23690"/>
                  </a:lnTo>
                  <a:lnTo>
                    <a:pt x="96920" y="6668"/>
                  </a:lnTo>
                  <a:lnTo>
                    <a:pt x="94123" y="0"/>
                  </a:lnTo>
                  <a:lnTo>
                    <a:pt x="91089" y="233"/>
                  </a:lnTo>
                  <a:lnTo>
                    <a:pt x="87896" y="5068"/>
                  </a:lnTo>
                  <a:lnTo>
                    <a:pt x="90008" y="54855"/>
                  </a:lnTo>
                  <a:lnTo>
                    <a:pt x="92608" y="103964"/>
                  </a:lnTo>
                  <a:lnTo>
                    <a:pt x="100267" y="154389"/>
                  </a:lnTo>
                  <a:lnTo>
                    <a:pt x="110216" y="213942"/>
                  </a:lnTo>
                  <a:lnTo>
                    <a:pt x="119953" y="272944"/>
                  </a:lnTo>
                  <a:lnTo>
                    <a:pt x="123625" y="2884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969450" y="1842487"/>
              <a:ext cx="134143" cy="156419"/>
            </a:xfrm>
            <a:custGeom>
              <a:avLst/>
              <a:gdLst/>
              <a:ahLst/>
              <a:cxnLst/>
              <a:rect l="0" t="0" r="0" b="0"/>
              <a:pathLst>
                <a:path w="134143" h="156419">
                  <a:moveTo>
                    <a:pt x="0" y="21057"/>
                  </a:moveTo>
                  <a:lnTo>
                    <a:pt x="14655" y="76198"/>
                  </a:lnTo>
                  <a:lnTo>
                    <a:pt x="34787" y="135813"/>
                  </a:lnTo>
                  <a:lnTo>
                    <a:pt x="40739" y="146694"/>
                  </a:lnTo>
                  <a:lnTo>
                    <a:pt x="48216" y="152778"/>
                  </a:lnTo>
                  <a:lnTo>
                    <a:pt x="56711" y="155664"/>
                  </a:lnTo>
                  <a:lnTo>
                    <a:pt x="65884" y="156418"/>
                  </a:lnTo>
                  <a:lnTo>
                    <a:pt x="82314" y="151018"/>
                  </a:lnTo>
                  <a:lnTo>
                    <a:pt x="111927" y="128486"/>
                  </a:lnTo>
                  <a:lnTo>
                    <a:pt x="127660" y="91622"/>
                  </a:lnTo>
                  <a:lnTo>
                    <a:pt x="134142" y="4924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171889" y="1826369"/>
              <a:ext cx="102889" cy="165152"/>
            </a:xfrm>
            <a:custGeom>
              <a:avLst/>
              <a:gdLst/>
              <a:ahLst/>
              <a:cxnLst/>
              <a:rect l="0" t="0" r="0" b="0"/>
              <a:pathLst>
                <a:path w="102889" h="165152">
                  <a:moveTo>
                    <a:pt x="81831" y="5589"/>
                  </a:moveTo>
                  <a:lnTo>
                    <a:pt x="65064" y="0"/>
                  </a:lnTo>
                  <a:lnTo>
                    <a:pt x="47473" y="375"/>
                  </a:lnTo>
                  <a:lnTo>
                    <a:pt x="37868" y="2113"/>
                  </a:lnTo>
                  <a:lnTo>
                    <a:pt x="30296" y="6781"/>
                  </a:lnTo>
                  <a:lnTo>
                    <a:pt x="18762" y="21327"/>
                  </a:lnTo>
                  <a:lnTo>
                    <a:pt x="5693" y="49247"/>
                  </a:lnTo>
                  <a:lnTo>
                    <a:pt x="0" y="85335"/>
                  </a:lnTo>
                  <a:lnTo>
                    <a:pt x="3903" y="120074"/>
                  </a:lnTo>
                  <a:lnTo>
                    <a:pt x="15611" y="138750"/>
                  </a:lnTo>
                  <a:lnTo>
                    <a:pt x="33683" y="153679"/>
                  </a:lnTo>
                  <a:lnTo>
                    <a:pt x="57312" y="164213"/>
                  </a:lnTo>
                  <a:lnTo>
                    <a:pt x="67825" y="165151"/>
                  </a:lnTo>
                  <a:lnTo>
                    <a:pt x="102888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80496" y="1663502"/>
              <a:ext cx="31153" cy="326385"/>
            </a:xfrm>
            <a:custGeom>
              <a:avLst/>
              <a:gdLst/>
              <a:ahLst/>
              <a:cxnLst/>
              <a:rect l="0" t="0" r="0" b="0"/>
              <a:pathLst>
                <a:path w="31153" h="326385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5284" y="150440"/>
                  </a:lnTo>
                  <a:lnTo>
                    <a:pt x="8670" y="200293"/>
                  </a:lnTo>
                  <a:lnTo>
                    <a:pt x="18219" y="257890"/>
                  </a:lnTo>
                  <a:lnTo>
                    <a:pt x="28250" y="301155"/>
                  </a:lnTo>
                  <a:lnTo>
                    <a:pt x="31152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285306" y="1747730"/>
              <a:ext cx="189513" cy="31587"/>
            </a:xfrm>
            <a:custGeom>
              <a:avLst/>
              <a:gdLst/>
              <a:ahLst/>
              <a:cxnLst/>
              <a:rect l="0" t="0" r="0" b="0"/>
              <a:pathLst>
                <a:path w="189513" h="31587">
                  <a:moveTo>
                    <a:pt x="189512" y="0"/>
                  </a:moveTo>
                  <a:lnTo>
                    <a:pt x="134468" y="17958"/>
                  </a:lnTo>
                  <a:lnTo>
                    <a:pt x="83060" y="28547"/>
                  </a:lnTo>
                  <a:lnTo>
                    <a:pt x="27845" y="309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749965" y="1884601"/>
              <a:ext cx="120623" cy="139746"/>
            </a:xfrm>
            <a:custGeom>
              <a:avLst/>
              <a:gdLst/>
              <a:ahLst/>
              <a:cxnLst/>
              <a:rect l="0" t="0" r="0" b="0"/>
              <a:pathLst>
                <a:path w="120623" h="139746">
                  <a:moveTo>
                    <a:pt x="93351" y="0"/>
                  </a:moveTo>
                  <a:lnTo>
                    <a:pt x="50659" y="3119"/>
                  </a:lnTo>
                  <a:lnTo>
                    <a:pt x="31093" y="9575"/>
                  </a:lnTo>
                  <a:lnTo>
                    <a:pt x="14598" y="20243"/>
                  </a:lnTo>
                  <a:lnTo>
                    <a:pt x="9264" y="28703"/>
                  </a:lnTo>
                  <a:lnTo>
                    <a:pt x="1756" y="62966"/>
                  </a:lnTo>
                  <a:lnTo>
                    <a:pt x="0" y="89206"/>
                  </a:lnTo>
                  <a:lnTo>
                    <a:pt x="5458" y="110227"/>
                  </a:lnTo>
                  <a:lnTo>
                    <a:pt x="10189" y="119108"/>
                  </a:lnTo>
                  <a:lnTo>
                    <a:pt x="24805" y="132095"/>
                  </a:lnTo>
                  <a:lnTo>
                    <a:pt x="33616" y="137196"/>
                  </a:lnTo>
                  <a:lnTo>
                    <a:pt x="52764" y="139745"/>
                  </a:lnTo>
                  <a:lnTo>
                    <a:pt x="71803" y="135808"/>
                  </a:lnTo>
                  <a:lnTo>
                    <a:pt x="88063" y="126259"/>
                  </a:lnTo>
                  <a:lnTo>
                    <a:pt x="110372" y="102141"/>
                  </a:lnTo>
                  <a:lnTo>
                    <a:pt x="118464" y="79711"/>
                  </a:lnTo>
                  <a:lnTo>
                    <a:pt x="120622" y="67178"/>
                  </a:lnTo>
                  <a:lnTo>
                    <a:pt x="116780" y="47014"/>
                  </a:lnTo>
                  <a:lnTo>
                    <a:pt x="101463" y="22509"/>
                  </a:lnTo>
                  <a:lnTo>
                    <a:pt x="828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909583" y="1713321"/>
              <a:ext cx="91662" cy="297623"/>
            </a:xfrm>
            <a:custGeom>
              <a:avLst/>
              <a:gdLst/>
              <a:ahLst/>
              <a:cxnLst/>
              <a:rect l="0" t="0" r="0" b="0"/>
              <a:pathLst>
                <a:path w="91662" h="297623">
                  <a:moveTo>
                    <a:pt x="39018" y="297622"/>
                  </a:moveTo>
                  <a:lnTo>
                    <a:pt x="39018" y="239005"/>
                  </a:lnTo>
                  <a:lnTo>
                    <a:pt x="27566" y="182408"/>
                  </a:lnTo>
                  <a:lnTo>
                    <a:pt x="10821" y="120839"/>
                  </a:lnTo>
                  <a:lnTo>
                    <a:pt x="0" y="65736"/>
                  </a:lnTo>
                  <a:lnTo>
                    <a:pt x="620" y="40144"/>
                  </a:lnTo>
                  <a:lnTo>
                    <a:pt x="8694" y="20970"/>
                  </a:lnTo>
                  <a:lnTo>
                    <a:pt x="23201" y="7769"/>
                  </a:lnTo>
                  <a:lnTo>
                    <a:pt x="31983" y="2611"/>
                  </a:lnTo>
                  <a:lnTo>
                    <a:pt x="54219" y="0"/>
                  </a:lnTo>
                  <a:lnTo>
                    <a:pt x="91661" y="2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885430" y="1874072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93255" y="0"/>
                  </a:lnTo>
                  <a:lnTo>
                    <a:pt x="38308" y="0"/>
                  </a:lnTo>
                  <a:lnTo>
                    <a:pt x="1975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213449" y="1821104"/>
              <a:ext cx="130487" cy="313885"/>
            </a:xfrm>
            <a:custGeom>
              <a:avLst/>
              <a:gdLst/>
              <a:ahLst/>
              <a:cxnLst/>
              <a:rect l="0" t="0" r="0" b="0"/>
              <a:pathLst>
                <a:path w="130487" h="313885">
                  <a:moveTo>
                    <a:pt x="29950" y="126668"/>
                  </a:moveTo>
                  <a:lnTo>
                    <a:pt x="29950" y="185284"/>
                  </a:lnTo>
                  <a:lnTo>
                    <a:pt x="31120" y="239458"/>
                  </a:lnTo>
                  <a:lnTo>
                    <a:pt x="41403" y="295220"/>
                  </a:lnTo>
                  <a:lnTo>
                    <a:pt x="44604" y="309226"/>
                  </a:lnTo>
                  <a:lnTo>
                    <a:pt x="44399" y="313884"/>
                  </a:lnTo>
                  <a:lnTo>
                    <a:pt x="41923" y="312310"/>
                  </a:lnTo>
                  <a:lnTo>
                    <a:pt x="37932" y="306581"/>
                  </a:lnTo>
                  <a:lnTo>
                    <a:pt x="30357" y="256529"/>
                  </a:lnTo>
                  <a:lnTo>
                    <a:pt x="18808" y="200369"/>
                  </a:lnTo>
                  <a:lnTo>
                    <a:pt x="10852" y="144215"/>
                  </a:lnTo>
                  <a:lnTo>
                    <a:pt x="2044" y="88063"/>
                  </a:lnTo>
                  <a:lnTo>
                    <a:pt x="0" y="59987"/>
                  </a:lnTo>
                  <a:lnTo>
                    <a:pt x="5331" y="35031"/>
                  </a:lnTo>
                  <a:lnTo>
                    <a:pt x="10028" y="23462"/>
                  </a:lnTo>
                  <a:lnTo>
                    <a:pt x="24605" y="7489"/>
                  </a:lnTo>
                  <a:lnTo>
                    <a:pt x="33406" y="1592"/>
                  </a:lnTo>
                  <a:lnTo>
                    <a:pt x="42783" y="0"/>
                  </a:lnTo>
                  <a:lnTo>
                    <a:pt x="62559" y="4470"/>
                  </a:lnTo>
                  <a:lnTo>
                    <a:pt x="93425" y="20141"/>
                  </a:lnTo>
                  <a:lnTo>
                    <a:pt x="119207" y="45191"/>
                  </a:lnTo>
                  <a:lnTo>
                    <a:pt x="128112" y="67839"/>
                  </a:lnTo>
                  <a:lnTo>
                    <a:pt x="130486" y="80430"/>
                  </a:lnTo>
                  <a:lnTo>
                    <a:pt x="126885" y="100658"/>
                  </a:lnTo>
                  <a:lnTo>
                    <a:pt x="111704" y="125200"/>
                  </a:lnTo>
                  <a:lnTo>
                    <a:pt x="105510" y="132708"/>
                  </a:lnTo>
                  <a:lnTo>
                    <a:pt x="97871" y="136544"/>
                  </a:lnTo>
                  <a:lnTo>
                    <a:pt x="51007" y="137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11855" y="1800373"/>
              <a:ext cx="94757" cy="210069"/>
            </a:xfrm>
            <a:custGeom>
              <a:avLst/>
              <a:gdLst/>
              <a:ahLst/>
              <a:cxnLst/>
              <a:rect l="0" t="0" r="0" b="0"/>
              <a:pathLst>
                <a:path w="94757" h="210069">
                  <a:moveTo>
                    <a:pt x="0" y="42114"/>
                  </a:moveTo>
                  <a:lnTo>
                    <a:pt x="3119" y="84805"/>
                  </a:lnTo>
                  <a:lnTo>
                    <a:pt x="17957" y="138116"/>
                  </a:lnTo>
                  <a:lnTo>
                    <a:pt x="31666" y="190452"/>
                  </a:lnTo>
                  <a:lnTo>
                    <a:pt x="36301" y="209817"/>
                  </a:lnTo>
                  <a:lnTo>
                    <a:pt x="35899" y="210068"/>
                  </a:lnTo>
                  <a:lnTo>
                    <a:pt x="17183" y="151076"/>
                  </a:lnTo>
                  <a:lnTo>
                    <a:pt x="3072" y="92121"/>
                  </a:lnTo>
                  <a:lnTo>
                    <a:pt x="3704" y="66679"/>
                  </a:lnTo>
                  <a:lnTo>
                    <a:pt x="11785" y="43673"/>
                  </a:lnTo>
                  <a:lnTo>
                    <a:pt x="26294" y="27989"/>
                  </a:lnTo>
                  <a:lnTo>
                    <a:pt x="57314" y="1258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594132" y="1853015"/>
              <a:ext cx="7237" cy="136872"/>
            </a:xfrm>
            <a:custGeom>
              <a:avLst/>
              <a:gdLst/>
              <a:ahLst/>
              <a:cxnLst/>
              <a:rect l="0" t="0" r="0" b="0"/>
              <a:pathLst>
                <a:path w="7237" h="136872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601368" y="171614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706653" y="1822936"/>
              <a:ext cx="228555" cy="156422"/>
            </a:xfrm>
            <a:custGeom>
              <a:avLst/>
              <a:gdLst/>
              <a:ahLst/>
              <a:cxnLst/>
              <a:rect l="0" t="0" r="0" b="0"/>
              <a:pathLst>
                <a:path w="228555" h="156422">
                  <a:moveTo>
                    <a:pt x="0" y="61665"/>
                  </a:moveTo>
                  <a:lnTo>
                    <a:pt x="14654" y="120282"/>
                  </a:lnTo>
                  <a:lnTo>
                    <a:pt x="16789" y="124139"/>
                  </a:lnTo>
                  <a:lnTo>
                    <a:pt x="18211" y="122032"/>
                  </a:lnTo>
                  <a:lnTo>
                    <a:pt x="18623" y="106042"/>
                  </a:lnTo>
                  <a:lnTo>
                    <a:pt x="15594" y="51237"/>
                  </a:lnTo>
                  <a:lnTo>
                    <a:pt x="20968" y="25444"/>
                  </a:lnTo>
                  <a:lnTo>
                    <a:pt x="31156" y="6182"/>
                  </a:lnTo>
                  <a:lnTo>
                    <a:pt x="37148" y="2450"/>
                  </a:lnTo>
                  <a:lnTo>
                    <a:pt x="43483" y="2301"/>
                  </a:lnTo>
                  <a:lnTo>
                    <a:pt x="56760" y="8374"/>
                  </a:lnTo>
                  <a:lnTo>
                    <a:pt x="70459" y="18873"/>
                  </a:lnTo>
                  <a:lnTo>
                    <a:pt x="85737" y="43526"/>
                  </a:lnTo>
                  <a:lnTo>
                    <a:pt x="97673" y="78647"/>
                  </a:lnTo>
                  <a:lnTo>
                    <a:pt x="101380" y="82345"/>
                  </a:lnTo>
                  <a:lnTo>
                    <a:pt x="105021" y="80131"/>
                  </a:lnTo>
                  <a:lnTo>
                    <a:pt x="108618" y="73975"/>
                  </a:lnTo>
                  <a:lnTo>
                    <a:pt x="121105" y="20594"/>
                  </a:lnTo>
                  <a:lnTo>
                    <a:pt x="126360" y="9718"/>
                  </a:lnTo>
                  <a:lnTo>
                    <a:pt x="133373" y="3637"/>
                  </a:lnTo>
                  <a:lnTo>
                    <a:pt x="141558" y="753"/>
                  </a:lnTo>
                  <a:lnTo>
                    <a:pt x="150523" y="0"/>
                  </a:lnTo>
                  <a:lnTo>
                    <a:pt x="169845" y="5402"/>
                  </a:lnTo>
                  <a:lnTo>
                    <a:pt x="179910" y="10118"/>
                  </a:lnTo>
                  <a:lnTo>
                    <a:pt x="197333" y="27837"/>
                  </a:lnTo>
                  <a:lnTo>
                    <a:pt x="217176" y="64120"/>
                  </a:lnTo>
                  <a:lnTo>
                    <a:pt x="227345" y="104506"/>
                  </a:lnTo>
                  <a:lnTo>
                    <a:pt x="228554" y="128668"/>
                  </a:lnTo>
                  <a:lnTo>
                    <a:pt x="221098" y="1564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987617" y="1810503"/>
              <a:ext cx="129648" cy="175923"/>
            </a:xfrm>
            <a:custGeom>
              <a:avLst/>
              <a:gdLst/>
              <a:ahLst/>
              <a:cxnLst/>
              <a:rect l="0" t="0" r="0" b="0"/>
              <a:pathLst>
                <a:path w="129648" h="175923">
                  <a:moveTo>
                    <a:pt x="3305" y="105683"/>
                  </a:moveTo>
                  <a:lnTo>
                    <a:pt x="57180" y="78172"/>
                  </a:lnTo>
                  <a:lnTo>
                    <a:pt x="86729" y="66076"/>
                  </a:lnTo>
                  <a:lnTo>
                    <a:pt x="103163" y="54545"/>
                  </a:lnTo>
                  <a:lnTo>
                    <a:pt x="107311" y="47024"/>
                  </a:lnTo>
                  <a:lnTo>
                    <a:pt x="108801" y="29310"/>
                  </a:lnTo>
                  <a:lnTo>
                    <a:pt x="105221" y="20842"/>
                  </a:lnTo>
                  <a:lnTo>
                    <a:pt x="91885" y="5195"/>
                  </a:lnTo>
                  <a:lnTo>
                    <a:pt x="83415" y="1256"/>
                  </a:lnTo>
                  <a:lnTo>
                    <a:pt x="64646" y="0"/>
                  </a:lnTo>
                  <a:lnTo>
                    <a:pt x="55897" y="3642"/>
                  </a:lnTo>
                  <a:lnTo>
                    <a:pt x="32406" y="25536"/>
                  </a:lnTo>
                  <a:lnTo>
                    <a:pt x="6627" y="64375"/>
                  </a:lnTo>
                  <a:lnTo>
                    <a:pt x="2010" y="74635"/>
                  </a:lnTo>
                  <a:lnTo>
                    <a:pt x="0" y="98513"/>
                  </a:lnTo>
                  <a:lnTo>
                    <a:pt x="8242" y="146381"/>
                  </a:lnTo>
                  <a:lnTo>
                    <a:pt x="13615" y="155042"/>
                  </a:lnTo>
                  <a:lnTo>
                    <a:pt x="28944" y="167785"/>
                  </a:lnTo>
                  <a:lnTo>
                    <a:pt x="50575" y="174228"/>
                  </a:lnTo>
                  <a:lnTo>
                    <a:pt x="74617" y="175922"/>
                  </a:lnTo>
                  <a:lnTo>
                    <a:pt x="105543" y="170298"/>
                  </a:lnTo>
                  <a:lnTo>
                    <a:pt x="129647" y="158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343190" y="1779245"/>
              <a:ext cx="132044" cy="199081"/>
            </a:xfrm>
            <a:custGeom>
              <a:avLst/>
              <a:gdLst/>
              <a:ahLst/>
              <a:cxnLst/>
              <a:rect l="0" t="0" r="0" b="0"/>
              <a:pathLst>
                <a:path w="132044" h="199081">
                  <a:moveTo>
                    <a:pt x="5701" y="31656"/>
                  </a:moveTo>
                  <a:lnTo>
                    <a:pt x="5701" y="90273"/>
                  </a:lnTo>
                  <a:lnTo>
                    <a:pt x="17154" y="146870"/>
                  </a:lnTo>
                  <a:lnTo>
                    <a:pt x="24861" y="195054"/>
                  </a:lnTo>
                  <a:lnTo>
                    <a:pt x="24323" y="199080"/>
                  </a:lnTo>
                  <a:lnTo>
                    <a:pt x="22796" y="197084"/>
                  </a:lnTo>
                  <a:lnTo>
                    <a:pt x="9858" y="139402"/>
                  </a:lnTo>
                  <a:lnTo>
                    <a:pt x="3403" y="79109"/>
                  </a:lnTo>
                  <a:lnTo>
                    <a:pt x="0" y="55086"/>
                  </a:lnTo>
                  <a:lnTo>
                    <a:pt x="2387" y="32711"/>
                  </a:lnTo>
                  <a:lnTo>
                    <a:pt x="10468" y="14187"/>
                  </a:lnTo>
                  <a:lnTo>
                    <a:pt x="15898" y="5972"/>
                  </a:lnTo>
                  <a:lnTo>
                    <a:pt x="24197" y="1665"/>
                  </a:lnTo>
                  <a:lnTo>
                    <a:pt x="45897" y="0"/>
                  </a:lnTo>
                  <a:lnTo>
                    <a:pt x="78832" y="5639"/>
                  </a:lnTo>
                  <a:lnTo>
                    <a:pt x="86041" y="11972"/>
                  </a:lnTo>
                  <a:lnTo>
                    <a:pt x="107597" y="73737"/>
                  </a:lnTo>
                  <a:lnTo>
                    <a:pt x="127374" y="136938"/>
                  </a:lnTo>
                  <a:lnTo>
                    <a:pt x="132043" y="1790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528743" y="1800373"/>
              <a:ext cx="146532" cy="186778"/>
            </a:xfrm>
            <a:custGeom>
              <a:avLst/>
              <a:gdLst/>
              <a:ahLst/>
              <a:cxnLst/>
              <a:rect l="0" t="0" r="0" b="0"/>
              <a:pathLst>
                <a:path w="146532" h="186778">
                  <a:moveTo>
                    <a:pt x="20190" y="0"/>
                  </a:moveTo>
                  <a:lnTo>
                    <a:pt x="9011" y="11178"/>
                  </a:lnTo>
                  <a:lnTo>
                    <a:pt x="3523" y="29144"/>
                  </a:lnTo>
                  <a:lnTo>
                    <a:pt x="0" y="84395"/>
                  </a:lnTo>
                  <a:lnTo>
                    <a:pt x="10700" y="146034"/>
                  </a:lnTo>
                  <a:lnTo>
                    <a:pt x="13863" y="157018"/>
                  </a:lnTo>
                  <a:lnTo>
                    <a:pt x="26736" y="175460"/>
                  </a:lnTo>
                  <a:lnTo>
                    <a:pt x="35083" y="183654"/>
                  </a:lnTo>
                  <a:lnTo>
                    <a:pt x="44156" y="186777"/>
                  </a:lnTo>
                  <a:lnTo>
                    <a:pt x="63596" y="184007"/>
                  </a:lnTo>
                  <a:lnTo>
                    <a:pt x="94272" y="169294"/>
                  </a:lnTo>
                  <a:lnTo>
                    <a:pt x="108877" y="153620"/>
                  </a:lnTo>
                  <a:lnTo>
                    <a:pt x="131694" y="103548"/>
                  </a:lnTo>
                  <a:lnTo>
                    <a:pt x="143254" y="54725"/>
                  </a:lnTo>
                  <a:lnTo>
                    <a:pt x="14653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748974" y="1805404"/>
              <a:ext cx="284270" cy="184947"/>
            </a:xfrm>
            <a:custGeom>
              <a:avLst/>
              <a:gdLst/>
              <a:ahLst/>
              <a:cxnLst/>
              <a:rect l="0" t="0" r="0" b="0"/>
              <a:pathLst>
                <a:path w="284270" h="184947">
                  <a:moveTo>
                    <a:pt x="0" y="79197"/>
                  </a:moveTo>
                  <a:lnTo>
                    <a:pt x="0" y="128127"/>
                  </a:lnTo>
                  <a:lnTo>
                    <a:pt x="5589" y="181669"/>
                  </a:lnTo>
                  <a:lnTo>
                    <a:pt x="7236" y="184946"/>
                  </a:lnTo>
                  <a:lnTo>
                    <a:pt x="8333" y="182452"/>
                  </a:lnTo>
                  <a:lnTo>
                    <a:pt x="8383" y="167202"/>
                  </a:lnTo>
                  <a:lnTo>
                    <a:pt x="2002" y="116164"/>
                  </a:lnTo>
                  <a:lnTo>
                    <a:pt x="3713" y="73382"/>
                  </a:lnTo>
                  <a:lnTo>
                    <a:pt x="9839" y="49706"/>
                  </a:lnTo>
                  <a:lnTo>
                    <a:pt x="20361" y="27485"/>
                  </a:lnTo>
                  <a:lnTo>
                    <a:pt x="27611" y="22496"/>
                  </a:lnTo>
                  <a:lnTo>
                    <a:pt x="35955" y="21509"/>
                  </a:lnTo>
                  <a:lnTo>
                    <a:pt x="53414" y="26651"/>
                  </a:lnTo>
                  <a:lnTo>
                    <a:pt x="90886" y="55567"/>
                  </a:lnTo>
                  <a:lnTo>
                    <a:pt x="106608" y="81554"/>
                  </a:lnTo>
                  <a:lnTo>
                    <a:pt x="109677" y="83108"/>
                  </a:lnTo>
                  <a:lnTo>
                    <a:pt x="111722" y="79464"/>
                  </a:lnTo>
                  <a:lnTo>
                    <a:pt x="124850" y="29666"/>
                  </a:lnTo>
                  <a:lnTo>
                    <a:pt x="135817" y="11949"/>
                  </a:lnTo>
                  <a:lnTo>
                    <a:pt x="144357" y="6289"/>
                  </a:lnTo>
                  <a:lnTo>
                    <a:pt x="166325" y="0"/>
                  </a:lnTo>
                  <a:lnTo>
                    <a:pt x="199410" y="2049"/>
                  </a:lnTo>
                  <a:lnTo>
                    <a:pt x="217699" y="13323"/>
                  </a:lnTo>
                  <a:lnTo>
                    <a:pt x="248502" y="49157"/>
                  </a:lnTo>
                  <a:lnTo>
                    <a:pt x="276575" y="110918"/>
                  </a:lnTo>
                  <a:lnTo>
                    <a:pt x="283256" y="165537"/>
                  </a:lnTo>
                  <a:lnTo>
                    <a:pt x="284269" y="184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106943" y="1642445"/>
              <a:ext cx="196257" cy="349447"/>
            </a:xfrm>
            <a:custGeom>
              <a:avLst/>
              <a:gdLst/>
              <a:ahLst/>
              <a:cxnLst/>
              <a:rect l="0" t="0" r="0" b="0"/>
              <a:pathLst>
                <a:path w="196257" h="349447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14654" y="165651"/>
                  </a:lnTo>
                  <a:lnTo>
                    <a:pt x="19160" y="217798"/>
                  </a:lnTo>
                  <a:lnTo>
                    <a:pt x="27917" y="279415"/>
                  </a:lnTo>
                  <a:lnTo>
                    <a:pt x="33981" y="333527"/>
                  </a:lnTo>
                  <a:lnTo>
                    <a:pt x="37329" y="349446"/>
                  </a:lnTo>
                  <a:lnTo>
                    <a:pt x="36585" y="348777"/>
                  </a:lnTo>
                  <a:lnTo>
                    <a:pt x="34918" y="344822"/>
                  </a:lnTo>
                  <a:lnTo>
                    <a:pt x="32024" y="292143"/>
                  </a:lnTo>
                  <a:lnTo>
                    <a:pt x="37261" y="243711"/>
                  </a:lnTo>
                  <a:lnTo>
                    <a:pt x="56047" y="189718"/>
                  </a:lnTo>
                  <a:lnTo>
                    <a:pt x="61931" y="179121"/>
                  </a:lnTo>
                  <a:lnTo>
                    <a:pt x="70533" y="172057"/>
                  </a:lnTo>
                  <a:lnTo>
                    <a:pt x="92569" y="164207"/>
                  </a:lnTo>
                  <a:lnTo>
                    <a:pt x="125694" y="165377"/>
                  </a:lnTo>
                  <a:lnTo>
                    <a:pt x="143992" y="173327"/>
                  </a:lnTo>
                  <a:lnTo>
                    <a:pt x="152146" y="178722"/>
                  </a:lnTo>
                  <a:lnTo>
                    <a:pt x="164327" y="194076"/>
                  </a:lnTo>
                  <a:lnTo>
                    <a:pt x="191525" y="236691"/>
                  </a:lnTo>
                  <a:lnTo>
                    <a:pt x="196256" y="260004"/>
                  </a:lnTo>
                  <a:lnTo>
                    <a:pt x="192119" y="282844"/>
                  </a:lnTo>
                  <a:lnTo>
                    <a:pt x="187741" y="293847"/>
                  </a:lnTo>
                  <a:lnTo>
                    <a:pt x="173517" y="309194"/>
                  </a:lnTo>
                  <a:lnTo>
                    <a:pt x="164811" y="314924"/>
                  </a:lnTo>
                  <a:lnTo>
                    <a:pt x="139540" y="318170"/>
                  </a:lnTo>
                  <a:lnTo>
                    <a:pt x="86835" y="310723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345361" y="1785299"/>
              <a:ext cx="151137" cy="180443"/>
            </a:xfrm>
            <a:custGeom>
              <a:avLst/>
              <a:gdLst/>
              <a:ahLst/>
              <a:cxnLst/>
              <a:rect l="0" t="0" r="0" b="0"/>
              <a:pathLst>
                <a:path w="151137" h="180443">
                  <a:moveTo>
                    <a:pt x="3737" y="78245"/>
                  </a:moveTo>
                  <a:lnTo>
                    <a:pt x="31294" y="85480"/>
                  </a:lnTo>
                  <a:lnTo>
                    <a:pt x="84397" y="85003"/>
                  </a:lnTo>
                  <a:lnTo>
                    <a:pt x="107436" y="78909"/>
                  </a:lnTo>
                  <a:lnTo>
                    <a:pt x="129374" y="68401"/>
                  </a:lnTo>
                  <a:lnTo>
                    <a:pt x="135459" y="61154"/>
                  </a:lnTo>
                  <a:lnTo>
                    <a:pt x="138345" y="52813"/>
                  </a:lnTo>
                  <a:lnTo>
                    <a:pt x="139099" y="43743"/>
                  </a:lnTo>
                  <a:lnTo>
                    <a:pt x="133698" y="24306"/>
                  </a:lnTo>
                  <a:lnTo>
                    <a:pt x="128982" y="14209"/>
                  </a:lnTo>
                  <a:lnTo>
                    <a:pt x="121159" y="7479"/>
                  </a:lnTo>
                  <a:lnTo>
                    <a:pt x="99988" y="0"/>
                  </a:lnTo>
                  <a:lnTo>
                    <a:pt x="67351" y="1379"/>
                  </a:lnTo>
                  <a:lnTo>
                    <a:pt x="35453" y="14785"/>
                  </a:lnTo>
                  <a:lnTo>
                    <a:pt x="20563" y="30153"/>
                  </a:lnTo>
                  <a:lnTo>
                    <a:pt x="1472" y="68615"/>
                  </a:lnTo>
                  <a:lnTo>
                    <a:pt x="0" y="89173"/>
                  </a:lnTo>
                  <a:lnTo>
                    <a:pt x="8588" y="130966"/>
                  </a:lnTo>
                  <a:lnTo>
                    <a:pt x="23762" y="156907"/>
                  </a:lnTo>
                  <a:lnTo>
                    <a:pt x="39544" y="168968"/>
                  </a:lnTo>
                  <a:lnTo>
                    <a:pt x="59425" y="177057"/>
                  </a:lnTo>
                  <a:lnTo>
                    <a:pt x="95757" y="180442"/>
                  </a:lnTo>
                  <a:lnTo>
                    <a:pt x="151136" y="173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559669" y="1793395"/>
              <a:ext cx="126342" cy="177499"/>
            </a:xfrm>
            <a:custGeom>
              <a:avLst/>
              <a:gdLst/>
              <a:ahLst/>
              <a:cxnLst/>
              <a:rect l="0" t="0" r="0" b="0"/>
              <a:pathLst>
                <a:path w="126342" h="177499">
                  <a:moveTo>
                    <a:pt x="0" y="38563"/>
                  </a:moveTo>
                  <a:lnTo>
                    <a:pt x="14653" y="93704"/>
                  </a:lnTo>
                  <a:lnTo>
                    <a:pt x="28196" y="149498"/>
                  </a:lnTo>
                  <a:lnTo>
                    <a:pt x="36300" y="177498"/>
                  </a:lnTo>
                  <a:lnTo>
                    <a:pt x="34460" y="172841"/>
                  </a:lnTo>
                  <a:lnTo>
                    <a:pt x="17183" y="112574"/>
                  </a:lnTo>
                  <a:lnTo>
                    <a:pt x="13012" y="55739"/>
                  </a:lnTo>
                  <a:lnTo>
                    <a:pt x="16701" y="30989"/>
                  </a:lnTo>
                  <a:lnTo>
                    <a:pt x="21663" y="21815"/>
                  </a:lnTo>
                  <a:lnTo>
                    <a:pt x="36534" y="8503"/>
                  </a:lnTo>
                  <a:lnTo>
                    <a:pt x="57960" y="1806"/>
                  </a:lnTo>
                  <a:lnTo>
                    <a:pt x="81912" y="0"/>
                  </a:lnTo>
                  <a:lnTo>
                    <a:pt x="126341" y="69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790650" y="1794783"/>
              <a:ext cx="161666" cy="228565"/>
            </a:xfrm>
            <a:custGeom>
              <a:avLst/>
              <a:gdLst/>
              <a:ahLst/>
              <a:cxnLst/>
              <a:rect l="0" t="0" r="0" b="0"/>
              <a:pathLst>
                <a:path w="161666" h="228565">
                  <a:moveTo>
                    <a:pt x="95402" y="5590"/>
                  </a:moveTo>
                  <a:lnTo>
                    <a:pt x="78634" y="0"/>
                  </a:lnTo>
                  <a:lnTo>
                    <a:pt x="61043" y="376"/>
                  </a:lnTo>
                  <a:lnTo>
                    <a:pt x="42696" y="5612"/>
                  </a:lnTo>
                  <a:lnTo>
                    <a:pt x="4609" y="34593"/>
                  </a:lnTo>
                  <a:lnTo>
                    <a:pt x="948" y="42473"/>
                  </a:lnTo>
                  <a:lnTo>
                    <a:pt x="0" y="60587"/>
                  </a:lnTo>
                  <a:lnTo>
                    <a:pt x="4895" y="66821"/>
                  </a:lnTo>
                  <a:lnTo>
                    <a:pt x="64035" y="86600"/>
                  </a:lnTo>
                  <a:lnTo>
                    <a:pt x="116488" y="103894"/>
                  </a:lnTo>
                  <a:lnTo>
                    <a:pt x="134409" y="117131"/>
                  </a:lnTo>
                  <a:lnTo>
                    <a:pt x="149003" y="134712"/>
                  </a:lnTo>
                  <a:lnTo>
                    <a:pt x="159388" y="154224"/>
                  </a:lnTo>
                  <a:lnTo>
                    <a:pt x="161665" y="177714"/>
                  </a:lnTo>
                  <a:lnTo>
                    <a:pt x="160634" y="190529"/>
                  </a:lnTo>
                  <a:lnTo>
                    <a:pt x="156437" y="200243"/>
                  </a:lnTo>
                  <a:lnTo>
                    <a:pt x="142416" y="214155"/>
                  </a:lnTo>
                  <a:lnTo>
                    <a:pt x="114791" y="228564"/>
                  </a:lnTo>
                  <a:lnTo>
                    <a:pt x="60714" y="228272"/>
                  </a:lnTo>
                  <a:lnTo>
                    <a:pt x="21702" y="2266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033450" y="20320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326383" y="1994825"/>
            <a:ext cx="84229" cy="16119"/>
          </a:xfrm>
          <a:custGeom>
            <a:avLst/>
            <a:gdLst/>
            <a:ahLst/>
            <a:cxnLst/>
            <a:rect l="0" t="0" r="0" b="0"/>
            <a:pathLst>
              <a:path w="84229" h="16119">
                <a:moveTo>
                  <a:pt x="84228" y="5589"/>
                </a:moveTo>
                <a:lnTo>
                  <a:pt x="67460" y="0"/>
                </a:lnTo>
                <a:lnTo>
                  <a:pt x="34676" y="2113"/>
                </a:lnTo>
                <a:lnTo>
                  <a:pt x="0" y="1611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484310" y="2442611"/>
            <a:ext cx="2105701" cy="502834"/>
            <a:chOff x="484310" y="2442611"/>
            <a:chExt cx="2105701" cy="502834"/>
          </a:xfrm>
        </p:grpSpPr>
        <p:sp>
          <p:nvSpPr>
            <p:cNvPr id="68" name="Freeform 67"/>
            <p:cNvSpPr/>
            <p:nvPr/>
          </p:nvSpPr>
          <p:spPr>
            <a:xfrm>
              <a:off x="484310" y="2642653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2881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79670" y="2474197"/>
              <a:ext cx="20496" cy="294798"/>
            </a:xfrm>
            <a:custGeom>
              <a:avLst/>
              <a:gdLst/>
              <a:ahLst/>
              <a:cxnLst/>
              <a:rect l="0" t="0" r="0" b="0"/>
              <a:pathLst>
                <a:path w="20496" h="294798">
                  <a:moveTo>
                    <a:pt x="20495" y="0"/>
                  </a:moveTo>
                  <a:lnTo>
                    <a:pt x="9042" y="48930"/>
                  </a:lnTo>
                  <a:lnTo>
                    <a:pt x="1335" y="108061"/>
                  </a:lnTo>
                  <a:lnTo>
                    <a:pt x="0" y="156280"/>
                  </a:lnTo>
                  <a:lnTo>
                    <a:pt x="6785" y="216570"/>
                  </a:lnTo>
                  <a:lnTo>
                    <a:pt x="12458" y="267300"/>
                  </a:lnTo>
                  <a:lnTo>
                    <a:pt x="20495" y="294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0124" y="2442611"/>
              <a:ext cx="368498" cy="42115"/>
            </a:xfrm>
            <a:custGeom>
              <a:avLst/>
              <a:gdLst/>
              <a:ahLst/>
              <a:cxnLst/>
              <a:rect l="0" t="0" r="0" b="0"/>
              <a:pathLst>
                <a:path w="368498" h="42115">
                  <a:moveTo>
                    <a:pt x="368497" y="0"/>
                  </a:moveTo>
                  <a:lnTo>
                    <a:pt x="331019" y="8333"/>
                  </a:lnTo>
                  <a:lnTo>
                    <a:pt x="279596" y="10095"/>
                  </a:lnTo>
                  <a:lnTo>
                    <a:pt x="232712" y="10400"/>
                  </a:lnTo>
                  <a:lnTo>
                    <a:pt x="181775" y="16080"/>
                  </a:lnTo>
                  <a:lnTo>
                    <a:pt x="126633" y="28479"/>
                  </a:lnTo>
                  <a:lnTo>
                    <a:pt x="78725" y="37554"/>
                  </a:lnTo>
                  <a:lnTo>
                    <a:pt x="22613" y="4121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010735" y="2442611"/>
              <a:ext cx="337782" cy="368498"/>
            </a:xfrm>
            <a:custGeom>
              <a:avLst/>
              <a:gdLst/>
              <a:ahLst/>
              <a:cxnLst/>
              <a:rect l="0" t="0" r="0" b="0"/>
              <a:pathLst>
                <a:path w="337782" h="368498">
                  <a:moveTo>
                    <a:pt x="0" y="0"/>
                  </a:moveTo>
                  <a:lnTo>
                    <a:pt x="22357" y="0"/>
                  </a:lnTo>
                  <a:lnTo>
                    <a:pt x="28943" y="4679"/>
                  </a:lnTo>
                  <a:lnTo>
                    <a:pt x="33333" y="12478"/>
                  </a:lnTo>
                  <a:lnTo>
                    <a:pt x="37042" y="33622"/>
                  </a:lnTo>
                  <a:lnTo>
                    <a:pt x="33010" y="88443"/>
                  </a:lnTo>
                  <a:lnTo>
                    <a:pt x="32008" y="141239"/>
                  </a:lnTo>
                  <a:lnTo>
                    <a:pt x="31711" y="198216"/>
                  </a:lnTo>
                  <a:lnTo>
                    <a:pt x="31623" y="249024"/>
                  </a:lnTo>
                  <a:lnTo>
                    <a:pt x="31593" y="308113"/>
                  </a:lnTo>
                  <a:lnTo>
                    <a:pt x="25999" y="345146"/>
                  </a:lnTo>
                  <a:lnTo>
                    <a:pt x="23182" y="349421"/>
                  </a:lnTo>
                  <a:lnTo>
                    <a:pt x="20134" y="348761"/>
                  </a:lnTo>
                  <a:lnTo>
                    <a:pt x="16932" y="344811"/>
                  </a:lnTo>
                  <a:lnTo>
                    <a:pt x="12426" y="311306"/>
                  </a:lnTo>
                  <a:lnTo>
                    <a:pt x="22231" y="253471"/>
                  </a:lnTo>
                  <a:lnTo>
                    <a:pt x="29768" y="233147"/>
                  </a:lnTo>
                  <a:lnTo>
                    <a:pt x="40916" y="216315"/>
                  </a:lnTo>
                  <a:lnTo>
                    <a:pt x="56790" y="204154"/>
                  </a:lnTo>
                  <a:lnTo>
                    <a:pt x="65936" y="199274"/>
                  </a:lnTo>
                  <a:lnTo>
                    <a:pt x="75543" y="198360"/>
                  </a:lnTo>
                  <a:lnTo>
                    <a:pt x="95576" y="203583"/>
                  </a:lnTo>
                  <a:lnTo>
                    <a:pt x="113058" y="216823"/>
                  </a:lnTo>
                  <a:lnTo>
                    <a:pt x="143346" y="259508"/>
                  </a:lnTo>
                  <a:lnTo>
                    <a:pt x="163453" y="319066"/>
                  </a:lnTo>
                  <a:lnTo>
                    <a:pt x="171302" y="344188"/>
                  </a:lnTo>
                  <a:lnTo>
                    <a:pt x="175033" y="347612"/>
                  </a:lnTo>
                  <a:lnTo>
                    <a:pt x="178690" y="345215"/>
                  </a:lnTo>
                  <a:lnTo>
                    <a:pt x="204899" y="312052"/>
                  </a:lnTo>
                  <a:lnTo>
                    <a:pt x="246953" y="271376"/>
                  </a:lnTo>
                  <a:lnTo>
                    <a:pt x="304578" y="237668"/>
                  </a:lnTo>
                  <a:lnTo>
                    <a:pt x="327462" y="216129"/>
                  </a:lnTo>
                  <a:lnTo>
                    <a:pt x="337781" y="197833"/>
                  </a:lnTo>
                  <a:lnTo>
                    <a:pt x="337492" y="190380"/>
                  </a:lnTo>
                  <a:lnTo>
                    <a:pt x="333789" y="184242"/>
                  </a:lnTo>
                  <a:lnTo>
                    <a:pt x="327811" y="178980"/>
                  </a:lnTo>
                  <a:lnTo>
                    <a:pt x="308691" y="173133"/>
                  </a:lnTo>
                  <a:lnTo>
                    <a:pt x="297041" y="171574"/>
                  </a:lnTo>
                  <a:lnTo>
                    <a:pt x="274738" y="176081"/>
                  </a:lnTo>
                  <a:lnTo>
                    <a:pt x="245571" y="191772"/>
                  </a:lnTo>
                  <a:lnTo>
                    <a:pt x="237413" y="198038"/>
                  </a:lnTo>
                  <a:lnTo>
                    <a:pt x="228350" y="220598"/>
                  </a:lnTo>
                  <a:lnTo>
                    <a:pt x="215988" y="282817"/>
                  </a:lnTo>
                  <a:lnTo>
                    <a:pt x="225784" y="336721"/>
                  </a:lnTo>
                  <a:lnTo>
                    <a:pt x="231241" y="344973"/>
                  </a:lnTo>
                  <a:lnTo>
                    <a:pt x="246664" y="357262"/>
                  </a:lnTo>
                  <a:lnTo>
                    <a:pt x="280666" y="365168"/>
                  </a:lnTo>
                  <a:lnTo>
                    <a:pt x="326384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547689" y="2600142"/>
              <a:ext cx="174534" cy="345303"/>
            </a:xfrm>
            <a:custGeom>
              <a:avLst/>
              <a:gdLst/>
              <a:ahLst/>
              <a:cxnLst/>
              <a:rect l="0" t="0" r="0" b="0"/>
              <a:pathLst>
                <a:path w="174534" h="345303">
                  <a:moveTo>
                    <a:pt x="0" y="168852"/>
                  </a:moveTo>
                  <a:lnTo>
                    <a:pt x="11178" y="180031"/>
                  </a:lnTo>
                  <a:lnTo>
                    <a:pt x="16666" y="197997"/>
                  </a:lnTo>
                  <a:lnTo>
                    <a:pt x="20190" y="253248"/>
                  </a:lnTo>
                  <a:lnTo>
                    <a:pt x="28121" y="312082"/>
                  </a:lnTo>
                  <a:lnTo>
                    <a:pt x="30559" y="345302"/>
                  </a:lnTo>
                  <a:lnTo>
                    <a:pt x="31129" y="338131"/>
                  </a:lnTo>
                  <a:lnTo>
                    <a:pt x="25429" y="288165"/>
                  </a:lnTo>
                  <a:lnTo>
                    <a:pt x="26903" y="225782"/>
                  </a:lnTo>
                  <a:lnTo>
                    <a:pt x="22789" y="170123"/>
                  </a:lnTo>
                  <a:lnTo>
                    <a:pt x="21570" y="119706"/>
                  </a:lnTo>
                  <a:lnTo>
                    <a:pt x="21158" y="60749"/>
                  </a:lnTo>
                  <a:lnTo>
                    <a:pt x="27341" y="38528"/>
                  </a:lnTo>
                  <a:lnTo>
                    <a:pt x="50374" y="5199"/>
                  </a:lnTo>
                  <a:lnTo>
                    <a:pt x="58149" y="1258"/>
                  </a:lnTo>
                  <a:lnTo>
                    <a:pt x="76147" y="0"/>
                  </a:lnTo>
                  <a:lnTo>
                    <a:pt x="111599" y="11457"/>
                  </a:lnTo>
                  <a:lnTo>
                    <a:pt x="140561" y="29670"/>
                  </a:lnTo>
                  <a:lnTo>
                    <a:pt x="163960" y="55474"/>
                  </a:lnTo>
                  <a:lnTo>
                    <a:pt x="172307" y="78297"/>
                  </a:lnTo>
                  <a:lnTo>
                    <a:pt x="174533" y="90935"/>
                  </a:lnTo>
                  <a:lnTo>
                    <a:pt x="170766" y="111216"/>
                  </a:lnTo>
                  <a:lnTo>
                    <a:pt x="160124" y="128028"/>
                  </a:lnTo>
                  <a:lnTo>
                    <a:pt x="143696" y="143300"/>
                  </a:lnTo>
                  <a:lnTo>
                    <a:pt x="133232" y="147138"/>
                  </a:lnTo>
                  <a:lnTo>
                    <a:pt x="73699" y="1477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789844" y="2590010"/>
              <a:ext cx="115815" cy="192944"/>
            </a:xfrm>
            <a:custGeom>
              <a:avLst/>
              <a:gdLst/>
              <a:ahLst/>
              <a:cxnLst/>
              <a:rect l="0" t="0" r="0" b="0"/>
              <a:pathLst>
                <a:path w="115815" h="192944">
                  <a:moveTo>
                    <a:pt x="0" y="31585"/>
                  </a:moveTo>
                  <a:lnTo>
                    <a:pt x="5589" y="90202"/>
                  </a:lnTo>
                  <a:lnTo>
                    <a:pt x="29664" y="146799"/>
                  </a:lnTo>
                  <a:lnTo>
                    <a:pt x="46541" y="192943"/>
                  </a:lnTo>
                  <a:lnTo>
                    <a:pt x="34251" y="138645"/>
                  </a:lnTo>
                  <a:lnTo>
                    <a:pt x="24010" y="75783"/>
                  </a:lnTo>
                  <a:lnTo>
                    <a:pt x="24709" y="48889"/>
                  </a:lnTo>
                  <a:lnTo>
                    <a:pt x="32819" y="29137"/>
                  </a:lnTo>
                  <a:lnTo>
                    <a:pt x="47342" y="15679"/>
                  </a:lnTo>
                  <a:lnTo>
                    <a:pt x="66664" y="696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994348" y="2632124"/>
              <a:ext cx="27124" cy="136871"/>
            </a:xfrm>
            <a:custGeom>
              <a:avLst/>
              <a:gdLst/>
              <a:ahLst/>
              <a:cxnLst/>
              <a:rect l="0" t="0" r="0" b="0"/>
              <a:pathLst>
                <a:path w="27124" h="136871">
                  <a:moveTo>
                    <a:pt x="6066" y="0"/>
                  </a:moveTo>
                  <a:lnTo>
                    <a:pt x="0" y="32452"/>
                  </a:lnTo>
                  <a:lnTo>
                    <a:pt x="10625" y="89931"/>
                  </a:lnTo>
                  <a:lnTo>
                    <a:pt x="27123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10943" y="24952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95171" y="2597818"/>
              <a:ext cx="494840" cy="197952"/>
            </a:xfrm>
            <a:custGeom>
              <a:avLst/>
              <a:gdLst/>
              <a:ahLst/>
              <a:cxnLst/>
              <a:rect l="0" t="0" r="0" b="0"/>
              <a:pathLst>
                <a:path w="494840" h="197952">
                  <a:moveTo>
                    <a:pt x="0" y="65891"/>
                  </a:moveTo>
                  <a:lnTo>
                    <a:pt x="16767" y="77070"/>
                  </a:lnTo>
                  <a:lnTo>
                    <a:pt x="28119" y="91917"/>
                  </a:lnTo>
                  <a:lnTo>
                    <a:pt x="52338" y="150556"/>
                  </a:lnTo>
                  <a:lnTo>
                    <a:pt x="57186" y="163181"/>
                  </a:lnTo>
                  <a:lnTo>
                    <a:pt x="55678" y="143981"/>
                  </a:lnTo>
                  <a:lnTo>
                    <a:pt x="61344" y="92452"/>
                  </a:lnTo>
                  <a:lnTo>
                    <a:pt x="68399" y="37473"/>
                  </a:lnTo>
                  <a:lnTo>
                    <a:pt x="73675" y="30568"/>
                  </a:lnTo>
                  <a:lnTo>
                    <a:pt x="80702" y="27135"/>
                  </a:lnTo>
                  <a:lnTo>
                    <a:pt x="88896" y="26016"/>
                  </a:lnTo>
                  <a:lnTo>
                    <a:pt x="96699" y="28779"/>
                  </a:lnTo>
                  <a:lnTo>
                    <a:pt x="111607" y="41208"/>
                  </a:lnTo>
                  <a:lnTo>
                    <a:pt x="133154" y="67936"/>
                  </a:lnTo>
                  <a:lnTo>
                    <a:pt x="150651" y="108626"/>
                  </a:lnTo>
                  <a:lnTo>
                    <a:pt x="150736" y="108419"/>
                  </a:lnTo>
                  <a:lnTo>
                    <a:pt x="148882" y="97661"/>
                  </a:lnTo>
                  <a:lnTo>
                    <a:pt x="150811" y="52626"/>
                  </a:lnTo>
                  <a:lnTo>
                    <a:pt x="153183" y="39500"/>
                  </a:lnTo>
                  <a:lnTo>
                    <a:pt x="165177" y="18677"/>
                  </a:lnTo>
                  <a:lnTo>
                    <a:pt x="173289" y="9849"/>
                  </a:lnTo>
                  <a:lnTo>
                    <a:pt x="182206" y="6303"/>
                  </a:lnTo>
                  <a:lnTo>
                    <a:pt x="191661" y="6279"/>
                  </a:lnTo>
                  <a:lnTo>
                    <a:pt x="210354" y="12491"/>
                  </a:lnTo>
                  <a:lnTo>
                    <a:pt x="226462" y="23050"/>
                  </a:lnTo>
                  <a:lnTo>
                    <a:pt x="248684" y="47739"/>
                  </a:lnTo>
                  <a:lnTo>
                    <a:pt x="282180" y="108260"/>
                  </a:lnTo>
                  <a:lnTo>
                    <a:pt x="294645" y="151556"/>
                  </a:lnTo>
                  <a:lnTo>
                    <a:pt x="299375" y="153417"/>
                  </a:lnTo>
                  <a:lnTo>
                    <a:pt x="304868" y="152318"/>
                  </a:lnTo>
                  <a:lnTo>
                    <a:pt x="359534" y="115501"/>
                  </a:lnTo>
                  <a:lnTo>
                    <a:pt x="416406" y="88903"/>
                  </a:lnTo>
                  <a:lnTo>
                    <a:pt x="469241" y="48207"/>
                  </a:lnTo>
                  <a:lnTo>
                    <a:pt x="473094" y="40064"/>
                  </a:lnTo>
                  <a:lnTo>
                    <a:pt x="474256" y="21657"/>
                  </a:lnTo>
                  <a:lnTo>
                    <a:pt x="470589" y="14175"/>
                  </a:lnTo>
                  <a:lnTo>
                    <a:pt x="457155" y="2742"/>
                  </a:lnTo>
                  <a:lnTo>
                    <a:pt x="436366" y="0"/>
                  </a:lnTo>
                  <a:lnTo>
                    <a:pt x="390482" y="7772"/>
                  </a:lnTo>
                  <a:lnTo>
                    <a:pt x="381984" y="13107"/>
                  </a:lnTo>
                  <a:lnTo>
                    <a:pt x="369422" y="28394"/>
                  </a:lnTo>
                  <a:lnTo>
                    <a:pt x="355773" y="56731"/>
                  </a:lnTo>
                  <a:lnTo>
                    <a:pt x="349909" y="92943"/>
                  </a:lnTo>
                  <a:lnTo>
                    <a:pt x="356333" y="138695"/>
                  </a:lnTo>
                  <a:lnTo>
                    <a:pt x="362311" y="160250"/>
                  </a:lnTo>
                  <a:lnTo>
                    <a:pt x="378226" y="178408"/>
                  </a:lnTo>
                  <a:lnTo>
                    <a:pt x="400897" y="191938"/>
                  </a:lnTo>
                  <a:lnTo>
                    <a:pt x="426571" y="197951"/>
                  </a:lnTo>
                  <a:lnTo>
                    <a:pt x="477400" y="193795"/>
                  </a:lnTo>
                  <a:lnTo>
                    <a:pt x="494839" y="1922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2937450" y="2358383"/>
            <a:ext cx="958095" cy="421141"/>
            <a:chOff x="2937450" y="2358383"/>
            <a:chExt cx="958095" cy="421141"/>
          </a:xfrm>
        </p:grpSpPr>
        <p:sp>
          <p:nvSpPr>
            <p:cNvPr id="78" name="Freeform 77"/>
            <p:cNvSpPr/>
            <p:nvPr/>
          </p:nvSpPr>
          <p:spPr>
            <a:xfrm>
              <a:off x="2964347" y="2362479"/>
              <a:ext cx="131032" cy="417045"/>
            </a:xfrm>
            <a:custGeom>
              <a:avLst/>
              <a:gdLst/>
              <a:ahLst/>
              <a:cxnLst/>
              <a:rect l="0" t="0" r="0" b="0"/>
              <a:pathLst>
                <a:path w="131032" h="417045">
                  <a:moveTo>
                    <a:pt x="67860" y="417044"/>
                  </a:moveTo>
                  <a:lnTo>
                    <a:pt x="56681" y="400276"/>
                  </a:lnTo>
                  <a:lnTo>
                    <a:pt x="49730" y="361903"/>
                  </a:lnTo>
                  <a:lnTo>
                    <a:pt x="46211" y="298874"/>
                  </a:lnTo>
                  <a:lnTo>
                    <a:pt x="35464" y="243963"/>
                  </a:lnTo>
                  <a:lnTo>
                    <a:pt x="25506" y="194575"/>
                  </a:lnTo>
                  <a:lnTo>
                    <a:pt x="11660" y="136663"/>
                  </a:lnTo>
                  <a:lnTo>
                    <a:pt x="0" y="84193"/>
                  </a:lnTo>
                  <a:lnTo>
                    <a:pt x="1825" y="60880"/>
                  </a:lnTo>
                  <a:lnTo>
                    <a:pt x="9655" y="41940"/>
                  </a:lnTo>
                  <a:lnTo>
                    <a:pt x="22104" y="25723"/>
                  </a:lnTo>
                  <a:lnTo>
                    <a:pt x="39335" y="10717"/>
                  </a:lnTo>
                  <a:lnTo>
                    <a:pt x="61811" y="2487"/>
                  </a:lnTo>
                  <a:lnTo>
                    <a:pt x="86229" y="0"/>
                  </a:lnTo>
                  <a:lnTo>
                    <a:pt x="131031" y="64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937450" y="2611067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51689" y="5589"/>
                  </a:lnTo>
                  <a:lnTo>
                    <a:pt x="134098" y="5214"/>
                  </a:lnTo>
                  <a:lnTo>
                    <a:pt x="88620" y="1030"/>
                  </a:lnTo>
                  <a:lnTo>
                    <a:pt x="26951" y="846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130030" y="2598047"/>
              <a:ext cx="154862" cy="165202"/>
            </a:xfrm>
            <a:custGeom>
              <a:avLst/>
              <a:gdLst/>
              <a:ahLst/>
              <a:cxnLst/>
              <a:rect l="0" t="0" r="0" b="0"/>
              <a:pathLst>
                <a:path w="154862" h="165202">
                  <a:moveTo>
                    <a:pt x="112747" y="76191"/>
                  </a:moveTo>
                  <a:lnTo>
                    <a:pt x="98093" y="23163"/>
                  </a:lnTo>
                  <a:lnTo>
                    <a:pt x="92449" y="15103"/>
                  </a:lnTo>
                  <a:lnTo>
                    <a:pt x="76819" y="3027"/>
                  </a:lnTo>
                  <a:lnTo>
                    <a:pt x="58175" y="0"/>
                  </a:lnTo>
                  <a:lnTo>
                    <a:pt x="48289" y="830"/>
                  </a:lnTo>
                  <a:lnTo>
                    <a:pt x="31067" y="7992"/>
                  </a:lnTo>
                  <a:lnTo>
                    <a:pt x="23199" y="13178"/>
                  </a:lnTo>
                  <a:lnTo>
                    <a:pt x="11336" y="28298"/>
                  </a:lnTo>
                  <a:lnTo>
                    <a:pt x="3335" y="47886"/>
                  </a:lnTo>
                  <a:lnTo>
                    <a:pt x="0" y="86392"/>
                  </a:lnTo>
                  <a:lnTo>
                    <a:pt x="7071" y="130816"/>
                  </a:lnTo>
                  <a:lnTo>
                    <a:pt x="17427" y="151552"/>
                  </a:lnTo>
                  <a:lnTo>
                    <a:pt x="25803" y="158017"/>
                  </a:lnTo>
                  <a:lnTo>
                    <a:pt x="47589" y="165201"/>
                  </a:lnTo>
                  <a:lnTo>
                    <a:pt x="56440" y="163607"/>
                  </a:lnTo>
                  <a:lnTo>
                    <a:pt x="63511" y="159035"/>
                  </a:lnTo>
                  <a:lnTo>
                    <a:pt x="74486" y="144596"/>
                  </a:lnTo>
                  <a:lnTo>
                    <a:pt x="83264" y="126480"/>
                  </a:lnTo>
                  <a:lnTo>
                    <a:pt x="91195" y="78802"/>
                  </a:lnTo>
                  <a:lnTo>
                    <a:pt x="93700" y="77932"/>
                  </a:lnTo>
                  <a:lnTo>
                    <a:pt x="96539" y="80861"/>
                  </a:lnTo>
                  <a:lnTo>
                    <a:pt x="128250" y="131846"/>
                  </a:lnTo>
                  <a:lnTo>
                    <a:pt x="154861" y="1604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333544" y="2568130"/>
              <a:ext cx="98747" cy="155447"/>
            </a:xfrm>
            <a:custGeom>
              <a:avLst/>
              <a:gdLst/>
              <a:ahLst/>
              <a:cxnLst/>
              <a:rect l="0" t="0" r="0" b="0"/>
              <a:pathLst>
                <a:path w="98747" h="155447">
                  <a:moveTo>
                    <a:pt x="77689" y="21880"/>
                  </a:moveTo>
                  <a:lnTo>
                    <a:pt x="72100" y="5112"/>
                  </a:lnTo>
                  <a:lnTo>
                    <a:pt x="66944" y="1343"/>
                  </a:lnTo>
                  <a:lnTo>
                    <a:pt x="59997" y="0"/>
                  </a:lnTo>
                  <a:lnTo>
                    <a:pt x="51856" y="274"/>
                  </a:lnTo>
                  <a:lnTo>
                    <a:pt x="36572" y="6818"/>
                  </a:lnTo>
                  <a:lnTo>
                    <a:pt x="29220" y="11839"/>
                  </a:lnTo>
                  <a:lnTo>
                    <a:pt x="17933" y="26776"/>
                  </a:lnTo>
                  <a:lnTo>
                    <a:pt x="1154" y="64961"/>
                  </a:lnTo>
                  <a:lnTo>
                    <a:pt x="0" y="85481"/>
                  </a:lnTo>
                  <a:lnTo>
                    <a:pt x="8791" y="127250"/>
                  </a:lnTo>
                  <a:lnTo>
                    <a:pt x="14209" y="135410"/>
                  </a:lnTo>
                  <a:lnTo>
                    <a:pt x="29589" y="147597"/>
                  </a:lnTo>
                  <a:lnTo>
                    <a:pt x="63567" y="155446"/>
                  </a:lnTo>
                  <a:lnTo>
                    <a:pt x="80381" y="154162"/>
                  </a:lnTo>
                  <a:lnTo>
                    <a:pt x="98746" y="1482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518906" y="2358383"/>
              <a:ext cx="18670" cy="357970"/>
            </a:xfrm>
            <a:custGeom>
              <a:avLst/>
              <a:gdLst/>
              <a:ahLst/>
              <a:cxnLst/>
              <a:rect l="0" t="0" r="0" b="0"/>
              <a:pathLst>
                <a:path w="18670" h="357970">
                  <a:moveTo>
                    <a:pt x="18669" y="0"/>
                  </a:moveTo>
                  <a:lnTo>
                    <a:pt x="9604" y="58617"/>
                  </a:lnTo>
                  <a:lnTo>
                    <a:pt x="0" y="121453"/>
                  </a:lnTo>
                  <a:lnTo>
                    <a:pt x="1439" y="173246"/>
                  </a:lnTo>
                  <a:lnTo>
                    <a:pt x="6154" y="229927"/>
                  </a:lnTo>
                  <a:lnTo>
                    <a:pt x="7552" y="280646"/>
                  </a:lnTo>
                  <a:lnTo>
                    <a:pt x="15298" y="342067"/>
                  </a:lnTo>
                  <a:lnTo>
                    <a:pt x="18669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463875" y="2484725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9526" y="0"/>
                  </a:lnTo>
                  <a:lnTo>
                    <a:pt x="6039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629242" y="2579481"/>
              <a:ext cx="126358" cy="170092"/>
            </a:xfrm>
            <a:custGeom>
              <a:avLst/>
              <a:gdLst/>
              <a:ahLst/>
              <a:cxnLst/>
              <a:rect l="0" t="0" r="0" b="0"/>
              <a:pathLst>
                <a:path w="126358" h="170092">
                  <a:moveTo>
                    <a:pt x="108374" y="31586"/>
                  </a:moveTo>
                  <a:lnTo>
                    <a:pt x="102785" y="14818"/>
                  </a:lnTo>
                  <a:lnTo>
                    <a:pt x="96459" y="9879"/>
                  </a:lnTo>
                  <a:lnTo>
                    <a:pt x="76953" y="4391"/>
                  </a:lnTo>
                  <a:lnTo>
                    <a:pt x="45252" y="6891"/>
                  </a:lnTo>
                  <a:lnTo>
                    <a:pt x="27287" y="18271"/>
                  </a:lnTo>
                  <a:lnTo>
                    <a:pt x="12674" y="35027"/>
                  </a:lnTo>
                  <a:lnTo>
                    <a:pt x="2280" y="54172"/>
                  </a:lnTo>
                  <a:lnTo>
                    <a:pt x="0" y="77499"/>
                  </a:lnTo>
                  <a:lnTo>
                    <a:pt x="8068" y="125013"/>
                  </a:lnTo>
                  <a:lnTo>
                    <a:pt x="23152" y="151945"/>
                  </a:lnTo>
                  <a:lnTo>
                    <a:pt x="38912" y="164237"/>
                  </a:lnTo>
                  <a:lnTo>
                    <a:pt x="48028" y="169153"/>
                  </a:lnTo>
                  <a:lnTo>
                    <a:pt x="57615" y="170091"/>
                  </a:lnTo>
                  <a:lnTo>
                    <a:pt x="77625" y="164893"/>
                  </a:lnTo>
                  <a:lnTo>
                    <a:pt x="103033" y="148813"/>
                  </a:lnTo>
                  <a:lnTo>
                    <a:pt x="114969" y="132820"/>
                  </a:lnTo>
                  <a:lnTo>
                    <a:pt x="123004" y="112844"/>
                  </a:lnTo>
                  <a:lnTo>
                    <a:pt x="126357" y="76459"/>
                  </a:lnTo>
                  <a:lnTo>
                    <a:pt x="122996" y="53869"/>
                  </a:lnTo>
                  <a:lnTo>
                    <a:pt x="114483" y="35251"/>
                  </a:lnTo>
                  <a:lnTo>
                    <a:pt x="102900" y="20346"/>
                  </a:lnTo>
                  <a:lnTo>
                    <a:pt x="7678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800787" y="2516310"/>
              <a:ext cx="94758" cy="213213"/>
            </a:xfrm>
            <a:custGeom>
              <a:avLst/>
              <a:gdLst/>
              <a:ahLst/>
              <a:cxnLst/>
              <a:rect l="0" t="0" r="0" b="0"/>
              <a:pathLst>
                <a:path w="94758" h="213213">
                  <a:moveTo>
                    <a:pt x="0" y="94757"/>
                  </a:moveTo>
                  <a:lnTo>
                    <a:pt x="17958" y="149802"/>
                  </a:lnTo>
                  <a:lnTo>
                    <a:pt x="42367" y="213212"/>
                  </a:lnTo>
                  <a:lnTo>
                    <a:pt x="41113" y="212332"/>
                  </a:lnTo>
                  <a:lnTo>
                    <a:pt x="37937" y="208235"/>
                  </a:lnTo>
                  <a:lnTo>
                    <a:pt x="25605" y="160803"/>
                  </a:lnTo>
                  <a:lnTo>
                    <a:pt x="21955" y="105160"/>
                  </a:lnTo>
                  <a:lnTo>
                    <a:pt x="23796" y="78324"/>
                  </a:lnTo>
                  <a:lnTo>
                    <a:pt x="32413" y="54698"/>
                  </a:lnTo>
                  <a:lnTo>
                    <a:pt x="56007" y="2725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3948186" y="2326798"/>
            <a:ext cx="4895753" cy="550344"/>
            <a:chOff x="3948186" y="2326798"/>
            <a:chExt cx="4895753" cy="550344"/>
          </a:xfrm>
        </p:grpSpPr>
        <p:sp>
          <p:nvSpPr>
            <p:cNvPr id="87" name="Freeform 86"/>
            <p:cNvSpPr/>
            <p:nvPr/>
          </p:nvSpPr>
          <p:spPr>
            <a:xfrm>
              <a:off x="3948186" y="2568953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16768" y="16768"/>
                  </a:lnTo>
                  <a:lnTo>
                    <a:pt x="25000" y="37478"/>
                  </a:lnTo>
                  <a:lnTo>
                    <a:pt x="30285" y="94491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990300" y="2442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064000" y="2558553"/>
              <a:ext cx="157928" cy="173233"/>
            </a:xfrm>
            <a:custGeom>
              <a:avLst/>
              <a:gdLst/>
              <a:ahLst/>
              <a:cxnLst/>
              <a:rect l="0" t="0" r="0" b="0"/>
              <a:pathLst>
                <a:path w="157928" h="173233">
                  <a:moveTo>
                    <a:pt x="0" y="10400"/>
                  </a:moveTo>
                  <a:lnTo>
                    <a:pt x="37478" y="2067"/>
                  </a:lnTo>
                  <a:lnTo>
                    <a:pt x="88901" y="305"/>
                  </a:lnTo>
                  <a:lnTo>
                    <a:pt x="130196" y="0"/>
                  </a:lnTo>
                  <a:lnTo>
                    <a:pt x="138270" y="3467"/>
                  </a:lnTo>
                  <a:lnTo>
                    <a:pt x="142482" y="9287"/>
                  </a:lnTo>
                  <a:lnTo>
                    <a:pt x="144121" y="16677"/>
                  </a:lnTo>
                  <a:lnTo>
                    <a:pt x="142874" y="23944"/>
                  </a:lnTo>
                  <a:lnTo>
                    <a:pt x="135249" y="38256"/>
                  </a:lnTo>
                  <a:lnTo>
                    <a:pt x="81394" y="97149"/>
                  </a:lnTo>
                  <a:lnTo>
                    <a:pt x="39833" y="141335"/>
                  </a:lnTo>
                  <a:lnTo>
                    <a:pt x="30182" y="159840"/>
                  </a:lnTo>
                  <a:lnTo>
                    <a:pt x="31819" y="166179"/>
                  </a:lnTo>
                  <a:lnTo>
                    <a:pt x="37591" y="170405"/>
                  </a:lnTo>
                  <a:lnTo>
                    <a:pt x="46117" y="173222"/>
                  </a:lnTo>
                  <a:lnTo>
                    <a:pt x="64950" y="173232"/>
                  </a:lnTo>
                  <a:lnTo>
                    <a:pt x="122113" y="168973"/>
                  </a:lnTo>
                  <a:lnTo>
                    <a:pt x="157927" y="168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280934" y="2555511"/>
              <a:ext cx="204207" cy="202919"/>
            </a:xfrm>
            <a:custGeom>
              <a:avLst/>
              <a:gdLst/>
              <a:ahLst/>
              <a:cxnLst/>
              <a:rect l="0" t="0" r="0" b="0"/>
              <a:pathLst>
                <a:path w="204207" h="202919">
                  <a:moveTo>
                    <a:pt x="119977" y="108198"/>
                  </a:moveTo>
                  <a:lnTo>
                    <a:pt x="119977" y="49582"/>
                  </a:lnTo>
                  <a:lnTo>
                    <a:pt x="113738" y="29114"/>
                  </a:lnTo>
                  <a:lnTo>
                    <a:pt x="108799" y="20380"/>
                  </a:lnTo>
                  <a:lnTo>
                    <a:pt x="93952" y="7557"/>
                  </a:lnTo>
                  <a:lnTo>
                    <a:pt x="85080" y="2500"/>
                  </a:lnTo>
                  <a:lnTo>
                    <a:pt x="65863" y="0"/>
                  </a:lnTo>
                  <a:lnTo>
                    <a:pt x="55825" y="971"/>
                  </a:lnTo>
                  <a:lnTo>
                    <a:pt x="38433" y="11409"/>
                  </a:lnTo>
                  <a:lnTo>
                    <a:pt x="24074" y="27746"/>
                  </a:lnTo>
                  <a:lnTo>
                    <a:pt x="9413" y="59014"/>
                  </a:lnTo>
                  <a:lnTo>
                    <a:pt x="0" y="103114"/>
                  </a:lnTo>
                  <a:lnTo>
                    <a:pt x="1534" y="132065"/>
                  </a:lnTo>
                  <a:lnTo>
                    <a:pt x="14563" y="169082"/>
                  </a:lnTo>
                  <a:lnTo>
                    <a:pt x="33242" y="196688"/>
                  </a:lnTo>
                  <a:lnTo>
                    <a:pt x="41097" y="201117"/>
                  </a:lnTo>
                  <a:lnTo>
                    <a:pt x="59183" y="202918"/>
                  </a:lnTo>
                  <a:lnTo>
                    <a:pt x="75800" y="196700"/>
                  </a:lnTo>
                  <a:lnTo>
                    <a:pt x="90985" y="184967"/>
                  </a:lnTo>
                  <a:lnTo>
                    <a:pt x="111517" y="158631"/>
                  </a:lnTo>
                  <a:lnTo>
                    <a:pt x="133363" y="107907"/>
                  </a:lnTo>
                  <a:lnTo>
                    <a:pt x="135921" y="105665"/>
                  </a:lnTo>
                  <a:lnTo>
                    <a:pt x="137625" y="108849"/>
                  </a:lnTo>
                  <a:lnTo>
                    <a:pt x="141859" y="123695"/>
                  </a:lnTo>
                  <a:lnTo>
                    <a:pt x="163641" y="158703"/>
                  </a:lnTo>
                  <a:lnTo>
                    <a:pt x="183607" y="178145"/>
                  </a:lnTo>
                  <a:lnTo>
                    <a:pt x="204206" y="1924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529715" y="2326798"/>
              <a:ext cx="39653" cy="410612"/>
            </a:xfrm>
            <a:custGeom>
              <a:avLst/>
              <a:gdLst/>
              <a:ahLst/>
              <a:cxnLst/>
              <a:rect l="0" t="0" r="0" b="0"/>
              <a:pathLst>
                <a:path w="39653" h="410612">
                  <a:moveTo>
                    <a:pt x="39652" y="0"/>
                  </a:moveTo>
                  <a:lnTo>
                    <a:pt x="21694" y="62280"/>
                  </a:lnTo>
                  <a:lnTo>
                    <a:pt x="11106" y="122569"/>
                  </a:lnTo>
                  <a:lnTo>
                    <a:pt x="5848" y="177866"/>
                  </a:lnTo>
                  <a:lnTo>
                    <a:pt x="0" y="234415"/>
                  </a:lnTo>
                  <a:lnTo>
                    <a:pt x="1387" y="292504"/>
                  </a:lnTo>
                  <a:lnTo>
                    <a:pt x="6088" y="343641"/>
                  </a:lnTo>
                  <a:lnTo>
                    <a:pt x="7481" y="382189"/>
                  </a:lnTo>
                  <a:lnTo>
                    <a:pt x="8067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411440" y="2495253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04596" y="14655"/>
                  </a:lnTo>
                  <a:lnTo>
                    <a:pt x="150422" y="19793"/>
                  </a:lnTo>
                  <a:lnTo>
                    <a:pt x="94660" y="23927"/>
                  </a:lnTo>
                  <a:lnTo>
                    <a:pt x="32996" y="3007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729490" y="2579481"/>
              <a:ext cx="18863" cy="157929"/>
            </a:xfrm>
            <a:custGeom>
              <a:avLst/>
              <a:gdLst/>
              <a:ahLst/>
              <a:cxnLst/>
              <a:rect l="0" t="0" r="0" b="0"/>
              <a:pathLst>
                <a:path w="18863" h="157929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4679" y="131058"/>
                  </a:lnTo>
                  <a:lnTo>
                    <a:pt x="18862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758880" y="246366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826346" y="2558425"/>
              <a:ext cx="135816" cy="154509"/>
            </a:xfrm>
            <a:custGeom>
              <a:avLst/>
              <a:gdLst/>
              <a:ahLst/>
              <a:cxnLst/>
              <a:rect l="0" t="0" r="0" b="0"/>
              <a:pathLst>
                <a:path w="135816" h="154509">
                  <a:moveTo>
                    <a:pt x="100990" y="0"/>
                  </a:moveTo>
                  <a:lnTo>
                    <a:pt x="48285" y="19127"/>
                  </a:lnTo>
                  <a:lnTo>
                    <a:pt x="24803" y="37772"/>
                  </a:lnTo>
                  <a:lnTo>
                    <a:pt x="10198" y="55392"/>
                  </a:lnTo>
                  <a:lnTo>
                    <a:pt x="2147" y="78041"/>
                  </a:lnTo>
                  <a:lnTo>
                    <a:pt x="0" y="90632"/>
                  </a:lnTo>
                  <a:lnTo>
                    <a:pt x="3853" y="113980"/>
                  </a:lnTo>
                  <a:lnTo>
                    <a:pt x="8156" y="125119"/>
                  </a:lnTo>
                  <a:lnTo>
                    <a:pt x="22296" y="140616"/>
                  </a:lnTo>
                  <a:lnTo>
                    <a:pt x="30980" y="146386"/>
                  </a:lnTo>
                  <a:lnTo>
                    <a:pt x="65559" y="154508"/>
                  </a:lnTo>
                  <a:lnTo>
                    <a:pt x="85633" y="150168"/>
                  </a:lnTo>
                  <a:lnTo>
                    <a:pt x="117584" y="128318"/>
                  </a:lnTo>
                  <a:lnTo>
                    <a:pt x="133723" y="102751"/>
                  </a:lnTo>
                  <a:lnTo>
                    <a:pt x="135815" y="79982"/>
                  </a:lnTo>
                  <a:lnTo>
                    <a:pt x="131676" y="56604"/>
                  </a:lnTo>
                  <a:lnTo>
                    <a:pt x="122038" y="38415"/>
                  </a:lnTo>
                  <a:lnTo>
                    <a:pt x="9046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001036" y="2533355"/>
              <a:ext cx="210571" cy="182998"/>
            </a:xfrm>
            <a:custGeom>
              <a:avLst/>
              <a:gdLst/>
              <a:ahLst/>
              <a:cxnLst/>
              <a:rect l="0" t="0" r="0" b="0"/>
              <a:pathLst>
                <a:path w="210571" h="182998">
                  <a:moveTo>
                    <a:pt x="0" y="56655"/>
                  </a:moveTo>
                  <a:lnTo>
                    <a:pt x="23719" y="100617"/>
                  </a:lnTo>
                  <a:lnTo>
                    <a:pt x="33669" y="159988"/>
                  </a:lnTo>
                  <a:lnTo>
                    <a:pt x="37191" y="173941"/>
                  </a:lnTo>
                  <a:lnTo>
                    <a:pt x="32555" y="132946"/>
                  </a:lnTo>
                  <a:lnTo>
                    <a:pt x="40182" y="74281"/>
                  </a:lnTo>
                  <a:lnTo>
                    <a:pt x="56073" y="26472"/>
                  </a:lnTo>
                  <a:lnTo>
                    <a:pt x="61949" y="15476"/>
                  </a:lnTo>
                  <a:lnTo>
                    <a:pt x="70545" y="8145"/>
                  </a:lnTo>
                  <a:lnTo>
                    <a:pt x="92575" y="0"/>
                  </a:lnTo>
                  <a:lnTo>
                    <a:pt x="114844" y="2619"/>
                  </a:lnTo>
                  <a:lnTo>
                    <a:pt x="135270" y="12752"/>
                  </a:lnTo>
                  <a:lnTo>
                    <a:pt x="152147" y="28954"/>
                  </a:lnTo>
                  <a:lnTo>
                    <a:pt x="173640" y="67951"/>
                  </a:lnTo>
                  <a:lnTo>
                    <a:pt x="192781" y="119927"/>
                  </a:lnTo>
                  <a:lnTo>
                    <a:pt x="210570" y="1829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498629" y="2566180"/>
              <a:ext cx="179445" cy="178297"/>
            </a:xfrm>
            <a:custGeom>
              <a:avLst/>
              <a:gdLst/>
              <a:ahLst/>
              <a:cxnLst/>
              <a:rect l="0" t="0" r="0" b="0"/>
              <a:pathLst>
                <a:path w="179445" h="178297">
                  <a:moveTo>
                    <a:pt x="144645" y="13301"/>
                  </a:moveTo>
                  <a:lnTo>
                    <a:pt x="133467" y="2123"/>
                  </a:lnTo>
                  <a:lnTo>
                    <a:pt x="125495" y="0"/>
                  </a:lnTo>
                  <a:lnTo>
                    <a:pt x="93088" y="2601"/>
                  </a:lnTo>
                  <a:lnTo>
                    <a:pt x="61909" y="11951"/>
                  </a:lnTo>
                  <a:lnTo>
                    <a:pt x="22471" y="42124"/>
                  </a:lnTo>
                  <a:lnTo>
                    <a:pt x="6540" y="73834"/>
                  </a:lnTo>
                  <a:lnTo>
                    <a:pt x="0" y="112865"/>
                  </a:lnTo>
                  <a:lnTo>
                    <a:pt x="4709" y="137101"/>
                  </a:lnTo>
                  <a:lnTo>
                    <a:pt x="9241" y="148477"/>
                  </a:lnTo>
                  <a:lnTo>
                    <a:pt x="23634" y="164237"/>
                  </a:lnTo>
                  <a:lnTo>
                    <a:pt x="32386" y="170077"/>
                  </a:lnTo>
                  <a:lnTo>
                    <a:pt x="67059" y="178296"/>
                  </a:lnTo>
                  <a:lnTo>
                    <a:pt x="106969" y="175143"/>
                  </a:lnTo>
                  <a:lnTo>
                    <a:pt x="128291" y="166729"/>
                  </a:lnTo>
                  <a:lnTo>
                    <a:pt x="137252" y="161210"/>
                  </a:lnTo>
                  <a:lnTo>
                    <a:pt x="161042" y="131086"/>
                  </a:lnTo>
                  <a:lnTo>
                    <a:pt x="177320" y="98113"/>
                  </a:lnTo>
                  <a:lnTo>
                    <a:pt x="179444" y="76732"/>
                  </a:lnTo>
                  <a:lnTo>
                    <a:pt x="175320" y="55531"/>
                  </a:lnTo>
                  <a:lnTo>
                    <a:pt x="165687" y="34410"/>
                  </a:lnTo>
                  <a:lnTo>
                    <a:pt x="153607" y="19563"/>
                  </a:lnTo>
                  <a:lnTo>
                    <a:pt x="134117" y="2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691442" y="2363304"/>
              <a:ext cx="120289" cy="374106"/>
            </a:xfrm>
            <a:custGeom>
              <a:avLst/>
              <a:gdLst/>
              <a:ahLst/>
              <a:cxnLst/>
              <a:rect l="0" t="0" r="0" b="0"/>
              <a:pathLst>
                <a:path w="120289" h="374106">
                  <a:moveTo>
                    <a:pt x="78174" y="374105"/>
                  </a:moveTo>
                  <a:lnTo>
                    <a:pt x="62533" y="347719"/>
                  </a:lnTo>
                  <a:lnTo>
                    <a:pt x="43330" y="285204"/>
                  </a:lnTo>
                  <a:lnTo>
                    <a:pt x="35156" y="222750"/>
                  </a:lnTo>
                  <a:lnTo>
                    <a:pt x="16558" y="164140"/>
                  </a:lnTo>
                  <a:lnTo>
                    <a:pt x="0" y="100660"/>
                  </a:lnTo>
                  <a:lnTo>
                    <a:pt x="9244" y="38850"/>
                  </a:lnTo>
                  <a:lnTo>
                    <a:pt x="24475" y="11688"/>
                  </a:lnTo>
                  <a:lnTo>
                    <a:pt x="33016" y="6151"/>
                  </a:lnTo>
                  <a:lnTo>
                    <a:pt x="54985" y="0"/>
                  </a:lnTo>
                  <a:lnTo>
                    <a:pt x="88071" y="2126"/>
                  </a:lnTo>
                  <a:lnTo>
                    <a:pt x="120288" y="161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622217" y="2558425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30372" y="7235"/>
                  </a:lnTo>
                  <a:lnTo>
                    <a:pt x="71030" y="9877"/>
                  </a:lnTo>
                  <a:lnTo>
                    <a:pt x="29625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056110" y="2555162"/>
              <a:ext cx="218875" cy="177046"/>
            </a:xfrm>
            <a:custGeom>
              <a:avLst/>
              <a:gdLst/>
              <a:ahLst/>
              <a:cxnLst/>
              <a:rect l="0" t="0" r="0" b="0"/>
              <a:pathLst>
                <a:path w="218875" h="177046">
                  <a:moveTo>
                    <a:pt x="155703" y="34848"/>
                  </a:moveTo>
                  <a:lnTo>
                    <a:pt x="144525" y="18080"/>
                  </a:lnTo>
                  <a:lnTo>
                    <a:pt x="129678" y="6729"/>
                  </a:lnTo>
                  <a:lnTo>
                    <a:pt x="120806" y="2064"/>
                  </a:lnTo>
                  <a:lnTo>
                    <a:pt x="101589" y="0"/>
                  </a:lnTo>
                  <a:lnTo>
                    <a:pt x="80180" y="4152"/>
                  </a:lnTo>
                  <a:lnTo>
                    <a:pt x="55067" y="13796"/>
                  </a:lnTo>
                  <a:lnTo>
                    <a:pt x="37666" y="29001"/>
                  </a:lnTo>
                  <a:lnTo>
                    <a:pt x="16964" y="67358"/>
                  </a:lnTo>
                  <a:lnTo>
                    <a:pt x="2779" y="109900"/>
                  </a:lnTo>
                  <a:lnTo>
                    <a:pt x="0" y="135275"/>
                  </a:lnTo>
                  <a:lnTo>
                    <a:pt x="5003" y="155911"/>
                  </a:lnTo>
                  <a:lnTo>
                    <a:pt x="9613" y="164690"/>
                  </a:lnTo>
                  <a:lnTo>
                    <a:pt x="17365" y="170542"/>
                  </a:lnTo>
                  <a:lnTo>
                    <a:pt x="38457" y="177045"/>
                  </a:lnTo>
                  <a:lnTo>
                    <a:pt x="48294" y="176439"/>
                  </a:lnTo>
                  <a:lnTo>
                    <a:pt x="65462" y="169527"/>
                  </a:lnTo>
                  <a:lnTo>
                    <a:pt x="88281" y="152482"/>
                  </a:lnTo>
                  <a:lnTo>
                    <a:pt x="109860" y="127024"/>
                  </a:lnTo>
                  <a:lnTo>
                    <a:pt x="117781" y="104281"/>
                  </a:lnTo>
                  <a:lnTo>
                    <a:pt x="119894" y="91665"/>
                  </a:lnTo>
                  <a:lnTo>
                    <a:pt x="123641" y="86764"/>
                  </a:lnTo>
                  <a:lnTo>
                    <a:pt x="128479" y="87006"/>
                  </a:lnTo>
                  <a:lnTo>
                    <a:pt x="140094" y="96634"/>
                  </a:lnTo>
                  <a:lnTo>
                    <a:pt x="181610" y="141889"/>
                  </a:lnTo>
                  <a:lnTo>
                    <a:pt x="218874" y="1611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496083" y="2526602"/>
              <a:ext cx="129642" cy="350540"/>
            </a:xfrm>
            <a:custGeom>
              <a:avLst/>
              <a:gdLst/>
              <a:ahLst/>
              <a:cxnLst/>
              <a:rect l="0" t="0" r="0" b="0"/>
              <a:pathLst>
                <a:path w="129642" h="350540">
                  <a:moveTo>
                    <a:pt x="0" y="179221"/>
                  </a:moveTo>
                  <a:lnTo>
                    <a:pt x="8333" y="228152"/>
                  </a:lnTo>
                  <a:lnTo>
                    <a:pt x="15683" y="287283"/>
                  </a:lnTo>
                  <a:lnTo>
                    <a:pt x="24908" y="309527"/>
                  </a:lnTo>
                  <a:lnTo>
                    <a:pt x="44304" y="348460"/>
                  </a:lnTo>
                  <a:lnTo>
                    <a:pt x="43574" y="350539"/>
                  </a:lnTo>
                  <a:lnTo>
                    <a:pt x="33404" y="340370"/>
                  </a:lnTo>
                  <a:lnTo>
                    <a:pt x="26544" y="314014"/>
                  </a:lnTo>
                  <a:lnTo>
                    <a:pt x="19563" y="262834"/>
                  </a:lnTo>
                  <a:lnTo>
                    <a:pt x="10085" y="213744"/>
                  </a:lnTo>
                  <a:lnTo>
                    <a:pt x="1992" y="155235"/>
                  </a:lnTo>
                  <a:lnTo>
                    <a:pt x="590" y="107124"/>
                  </a:lnTo>
                  <a:lnTo>
                    <a:pt x="8522" y="48040"/>
                  </a:lnTo>
                  <a:lnTo>
                    <a:pt x="14706" y="23822"/>
                  </a:lnTo>
                  <a:lnTo>
                    <a:pt x="20332" y="14791"/>
                  </a:lnTo>
                  <a:lnTo>
                    <a:pt x="35943" y="1636"/>
                  </a:lnTo>
                  <a:lnTo>
                    <a:pt x="45019" y="0"/>
                  </a:lnTo>
                  <a:lnTo>
                    <a:pt x="64462" y="4421"/>
                  </a:lnTo>
                  <a:lnTo>
                    <a:pt x="89549" y="20064"/>
                  </a:lnTo>
                  <a:lnTo>
                    <a:pt x="111801" y="39517"/>
                  </a:lnTo>
                  <a:lnTo>
                    <a:pt x="127622" y="65688"/>
                  </a:lnTo>
                  <a:lnTo>
                    <a:pt x="129641" y="85478"/>
                  </a:lnTo>
                  <a:lnTo>
                    <a:pt x="128541" y="95669"/>
                  </a:lnTo>
                  <a:lnTo>
                    <a:pt x="124298" y="103633"/>
                  </a:lnTo>
                  <a:lnTo>
                    <a:pt x="110226" y="115601"/>
                  </a:lnTo>
                  <a:lnTo>
                    <a:pt x="76983" y="123326"/>
                  </a:lnTo>
                  <a:lnTo>
                    <a:pt x="19395" y="129270"/>
                  </a:lnTo>
                  <a:lnTo>
                    <a:pt x="0" y="1371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675067" y="2484725"/>
              <a:ext cx="94757" cy="214087"/>
            </a:xfrm>
            <a:custGeom>
              <a:avLst/>
              <a:gdLst/>
              <a:ahLst/>
              <a:cxnLst/>
              <a:rect l="0" t="0" r="0" b="0"/>
              <a:pathLst>
                <a:path w="94757" h="214087">
                  <a:moveTo>
                    <a:pt x="0" y="63171"/>
                  </a:moveTo>
                  <a:lnTo>
                    <a:pt x="3119" y="105863"/>
                  </a:lnTo>
                  <a:lnTo>
                    <a:pt x="21332" y="168507"/>
                  </a:lnTo>
                  <a:lnTo>
                    <a:pt x="35149" y="210580"/>
                  </a:lnTo>
                  <a:lnTo>
                    <a:pt x="35131" y="214086"/>
                  </a:lnTo>
                  <a:lnTo>
                    <a:pt x="32780" y="212914"/>
                  </a:lnTo>
                  <a:lnTo>
                    <a:pt x="28872" y="208623"/>
                  </a:lnTo>
                  <a:lnTo>
                    <a:pt x="24531" y="191377"/>
                  </a:lnTo>
                  <a:lnTo>
                    <a:pt x="13109" y="137116"/>
                  </a:lnTo>
                  <a:lnTo>
                    <a:pt x="5574" y="104188"/>
                  </a:lnTo>
                  <a:lnTo>
                    <a:pt x="15234" y="43587"/>
                  </a:lnTo>
                  <a:lnTo>
                    <a:pt x="20684" y="34907"/>
                  </a:lnTo>
                  <a:lnTo>
                    <a:pt x="36100" y="22143"/>
                  </a:lnTo>
                  <a:lnTo>
                    <a:pt x="78583" y="372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870545" y="2526839"/>
              <a:ext cx="15093" cy="168457"/>
            </a:xfrm>
            <a:custGeom>
              <a:avLst/>
              <a:gdLst/>
              <a:ahLst/>
              <a:cxnLst/>
              <a:rect l="0" t="0" r="0" b="0"/>
              <a:pathLst>
                <a:path w="15093" h="168457">
                  <a:moveTo>
                    <a:pt x="15092" y="0"/>
                  </a:moveTo>
                  <a:lnTo>
                    <a:pt x="437" y="43963"/>
                  </a:lnTo>
                  <a:lnTo>
                    <a:pt x="0" y="63993"/>
                  </a:lnTo>
                  <a:lnTo>
                    <a:pt x="3963" y="123157"/>
                  </a:lnTo>
                  <a:lnTo>
                    <a:pt x="4564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875109" y="24110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981044" y="2463744"/>
              <a:ext cx="372185" cy="199966"/>
            </a:xfrm>
            <a:custGeom>
              <a:avLst/>
              <a:gdLst/>
              <a:ahLst/>
              <a:cxnLst/>
              <a:rect l="0" t="0" r="0" b="0"/>
              <a:pathLst>
                <a:path w="372185" h="199966">
                  <a:moveTo>
                    <a:pt x="9878" y="84152"/>
                  </a:moveTo>
                  <a:lnTo>
                    <a:pt x="9878" y="142769"/>
                  </a:lnTo>
                  <a:lnTo>
                    <a:pt x="8709" y="147796"/>
                  </a:lnTo>
                  <a:lnTo>
                    <a:pt x="6758" y="147639"/>
                  </a:lnTo>
                  <a:lnTo>
                    <a:pt x="4289" y="144024"/>
                  </a:lnTo>
                  <a:lnTo>
                    <a:pt x="0" y="91935"/>
                  </a:lnTo>
                  <a:lnTo>
                    <a:pt x="1978" y="66554"/>
                  </a:lnTo>
                  <a:lnTo>
                    <a:pt x="10657" y="43576"/>
                  </a:lnTo>
                  <a:lnTo>
                    <a:pt x="17416" y="37214"/>
                  </a:lnTo>
                  <a:lnTo>
                    <a:pt x="25432" y="34143"/>
                  </a:lnTo>
                  <a:lnTo>
                    <a:pt x="34285" y="33265"/>
                  </a:lnTo>
                  <a:lnTo>
                    <a:pt x="42527" y="37359"/>
                  </a:lnTo>
                  <a:lnTo>
                    <a:pt x="57924" y="54386"/>
                  </a:lnTo>
                  <a:lnTo>
                    <a:pt x="82510" y="113782"/>
                  </a:lnTo>
                  <a:lnTo>
                    <a:pt x="87782" y="127736"/>
                  </a:lnTo>
                  <a:lnTo>
                    <a:pt x="86513" y="110454"/>
                  </a:lnTo>
                  <a:lnTo>
                    <a:pt x="98464" y="56810"/>
                  </a:lnTo>
                  <a:lnTo>
                    <a:pt x="113985" y="27827"/>
                  </a:lnTo>
                  <a:lnTo>
                    <a:pt x="121396" y="24376"/>
                  </a:lnTo>
                  <a:lnTo>
                    <a:pt x="129848" y="24414"/>
                  </a:lnTo>
                  <a:lnTo>
                    <a:pt x="147426" y="30695"/>
                  </a:lnTo>
                  <a:lnTo>
                    <a:pt x="163037" y="41286"/>
                  </a:lnTo>
                  <a:lnTo>
                    <a:pt x="174655" y="56912"/>
                  </a:lnTo>
                  <a:lnTo>
                    <a:pt x="199068" y="116119"/>
                  </a:lnTo>
                  <a:lnTo>
                    <a:pt x="213365" y="157927"/>
                  </a:lnTo>
                  <a:lnTo>
                    <a:pt x="216896" y="161411"/>
                  </a:lnTo>
                  <a:lnTo>
                    <a:pt x="220420" y="160225"/>
                  </a:lnTo>
                  <a:lnTo>
                    <a:pt x="237207" y="144906"/>
                  </a:lnTo>
                  <a:lnTo>
                    <a:pt x="295976" y="103638"/>
                  </a:lnTo>
                  <a:lnTo>
                    <a:pt x="357479" y="66158"/>
                  </a:lnTo>
                  <a:lnTo>
                    <a:pt x="364444" y="56949"/>
                  </a:lnTo>
                  <a:lnTo>
                    <a:pt x="372184" y="34237"/>
                  </a:lnTo>
                  <a:lnTo>
                    <a:pt x="371908" y="23969"/>
                  </a:lnTo>
                  <a:lnTo>
                    <a:pt x="365362" y="6321"/>
                  </a:lnTo>
                  <a:lnTo>
                    <a:pt x="359172" y="1849"/>
                  </a:lnTo>
                  <a:lnTo>
                    <a:pt x="351534" y="38"/>
                  </a:lnTo>
                  <a:lnTo>
                    <a:pt x="342934" y="0"/>
                  </a:lnTo>
                  <a:lnTo>
                    <a:pt x="327139" y="6197"/>
                  </a:lnTo>
                  <a:lnTo>
                    <a:pt x="297934" y="29239"/>
                  </a:lnTo>
                  <a:lnTo>
                    <a:pt x="282271" y="55013"/>
                  </a:lnTo>
                  <a:lnTo>
                    <a:pt x="267669" y="103569"/>
                  </a:lnTo>
                  <a:lnTo>
                    <a:pt x="265245" y="143198"/>
                  </a:lnTo>
                  <a:lnTo>
                    <a:pt x="268824" y="166546"/>
                  </a:lnTo>
                  <a:lnTo>
                    <a:pt x="273755" y="175346"/>
                  </a:lnTo>
                  <a:lnTo>
                    <a:pt x="288594" y="188244"/>
                  </a:lnTo>
                  <a:lnTo>
                    <a:pt x="303767" y="194756"/>
                  </a:lnTo>
                  <a:lnTo>
                    <a:pt x="325733" y="1999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561895" y="2516647"/>
              <a:ext cx="155494" cy="177543"/>
            </a:xfrm>
            <a:custGeom>
              <a:avLst/>
              <a:gdLst/>
              <a:ahLst/>
              <a:cxnLst/>
              <a:rect l="0" t="0" r="0" b="0"/>
              <a:pathLst>
                <a:path w="155494" h="177543">
                  <a:moveTo>
                    <a:pt x="18623" y="62834"/>
                  </a:moveTo>
                  <a:lnTo>
                    <a:pt x="18623" y="111765"/>
                  </a:lnTo>
                  <a:lnTo>
                    <a:pt x="18623" y="170896"/>
                  </a:lnTo>
                  <a:lnTo>
                    <a:pt x="17453" y="176989"/>
                  </a:lnTo>
                  <a:lnTo>
                    <a:pt x="15503" y="177542"/>
                  </a:lnTo>
                  <a:lnTo>
                    <a:pt x="10218" y="168798"/>
                  </a:lnTo>
                  <a:lnTo>
                    <a:pt x="1834" y="141804"/>
                  </a:lnTo>
                  <a:lnTo>
                    <a:pt x="0" y="100141"/>
                  </a:lnTo>
                  <a:lnTo>
                    <a:pt x="12386" y="36942"/>
                  </a:lnTo>
                  <a:lnTo>
                    <a:pt x="27954" y="6939"/>
                  </a:lnTo>
                  <a:lnTo>
                    <a:pt x="36541" y="2175"/>
                  </a:lnTo>
                  <a:lnTo>
                    <a:pt x="58563" y="0"/>
                  </a:lnTo>
                  <a:lnTo>
                    <a:pt x="77708" y="6052"/>
                  </a:lnTo>
                  <a:lnTo>
                    <a:pt x="109063" y="29001"/>
                  </a:lnTo>
                  <a:lnTo>
                    <a:pt x="130688" y="54760"/>
                  </a:lnTo>
                  <a:lnTo>
                    <a:pt x="146324" y="90208"/>
                  </a:lnTo>
                  <a:lnTo>
                    <a:pt x="154285" y="145482"/>
                  </a:lnTo>
                  <a:lnTo>
                    <a:pt x="155493" y="1575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761698" y="2516310"/>
              <a:ext cx="137929" cy="179065"/>
            </a:xfrm>
            <a:custGeom>
              <a:avLst/>
              <a:gdLst/>
              <a:ahLst/>
              <a:cxnLst/>
              <a:rect l="0" t="0" r="0" b="0"/>
              <a:pathLst>
                <a:path w="137929" h="179065">
                  <a:moveTo>
                    <a:pt x="8333" y="0"/>
                  </a:moveTo>
                  <a:lnTo>
                    <a:pt x="0" y="57265"/>
                  </a:lnTo>
                  <a:lnTo>
                    <a:pt x="1574" y="100416"/>
                  </a:lnTo>
                  <a:lnTo>
                    <a:pt x="7668" y="124178"/>
                  </a:lnTo>
                  <a:lnTo>
                    <a:pt x="30645" y="164909"/>
                  </a:lnTo>
                  <a:lnTo>
                    <a:pt x="37246" y="173111"/>
                  </a:lnTo>
                  <a:lnTo>
                    <a:pt x="46326" y="177408"/>
                  </a:lnTo>
                  <a:lnTo>
                    <a:pt x="68893" y="179064"/>
                  </a:lnTo>
                  <a:lnTo>
                    <a:pt x="79121" y="175528"/>
                  </a:lnTo>
                  <a:lnTo>
                    <a:pt x="96726" y="162241"/>
                  </a:lnTo>
                  <a:lnTo>
                    <a:pt x="119792" y="135029"/>
                  </a:lnTo>
                  <a:lnTo>
                    <a:pt x="135854" y="93561"/>
                  </a:lnTo>
                  <a:lnTo>
                    <a:pt x="137928" y="67319"/>
                  </a:lnTo>
                  <a:lnTo>
                    <a:pt x="134675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959544" y="2526014"/>
              <a:ext cx="235865" cy="179810"/>
            </a:xfrm>
            <a:custGeom>
              <a:avLst/>
              <a:gdLst/>
              <a:ahLst/>
              <a:cxnLst/>
              <a:rect l="0" t="0" r="0" b="0"/>
              <a:pathLst>
                <a:path w="235865" h="179810">
                  <a:moveTo>
                    <a:pt x="0" y="42939"/>
                  </a:moveTo>
                  <a:lnTo>
                    <a:pt x="17958" y="104050"/>
                  </a:lnTo>
                  <a:lnTo>
                    <a:pt x="36301" y="162081"/>
                  </a:lnTo>
                  <a:lnTo>
                    <a:pt x="26848" y="133974"/>
                  </a:lnTo>
                  <a:lnTo>
                    <a:pt x="29436" y="79205"/>
                  </a:lnTo>
                  <a:lnTo>
                    <a:pt x="33289" y="38607"/>
                  </a:lnTo>
                  <a:lnTo>
                    <a:pt x="42481" y="19177"/>
                  </a:lnTo>
                  <a:lnTo>
                    <a:pt x="48208" y="15399"/>
                  </a:lnTo>
                  <a:lnTo>
                    <a:pt x="54365" y="15220"/>
                  </a:lnTo>
                  <a:lnTo>
                    <a:pt x="60810" y="17441"/>
                  </a:lnTo>
                  <a:lnTo>
                    <a:pt x="81059" y="37334"/>
                  </a:lnTo>
                  <a:lnTo>
                    <a:pt x="108208" y="96014"/>
                  </a:lnTo>
                  <a:lnTo>
                    <a:pt x="108403" y="100549"/>
                  </a:lnTo>
                  <a:lnTo>
                    <a:pt x="106193" y="101233"/>
                  </a:lnTo>
                  <a:lnTo>
                    <a:pt x="102381" y="99349"/>
                  </a:lnTo>
                  <a:lnTo>
                    <a:pt x="95025" y="87897"/>
                  </a:lnTo>
                  <a:lnTo>
                    <a:pt x="91426" y="79930"/>
                  </a:lnTo>
                  <a:lnTo>
                    <a:pt x="90547" y="61719"/>
                  </a:lnTo>
                  <a:lnTo>
                    <a:pt x="95225" y="41927"/>
                  </a:lnTo>
                  <a:lnTo>
                    <a:pt x="105103" y="21432"/>
                  </a:lnTo>
                  <a:lnTo>
                    <a:pt x="120412" y="6864"/>
                  </a:lnTo>
                  <a:lnTo>
                    <a:pt x="129407" y="1342"/>
                  </a:lnTo>
                  <a:lnTo>
                    <a:pt x="138914" y="0"/>
                  </a:lnTo>
                  <a:lnTo>
                    <a:pt x="158836" y="4747"/>
                  </a:lnTo>
                  <a:lnTo>
                    <a:pt x="184193" y="20575"/>
                  </a:lnTo>
                  <a:lnTo>
                    <a:pt x="206524" y="45671"/>
                  </a:lnTo>
                  <a:lnTo>
                    <a:pt x="230632" y="104275"/>
                  </a:lnTo>
                  <a:lnTo>
                    <a:pt x="235864" y="126351"/>
                  </a:lnTo>
                  <a:lnTo>
                    <a:pt x="231627" y="1798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222757" y="2347854"/>
              <a:ext cx="227567" cy="368553"/>
            </a:xfrm>
            <a:custGeom>
              <a:avLst/>
              <a:gdLst/>
              <a:ahLst/>
              <a:cxnLst/>
              <a:rect l="0" t="0" r="0" b="0"/>
              <a:pathLst>
                <a:path w="227567" h="368553">
                  <a:moveTo>
                    <a:pt x="0" y="0"/>
                  </a:moveTo>
                  <a:lnTo>
                    <a:pt x="8332" y="37478"/>
                  </a:lnTo>
                  <a:lnTo>
                    <a:pt x="17474" y="96486"/>
                  </a:lnTo>
                  <a:lnTo>
                    <a:pt x="23469" y="159656"/>
                  </a:lnTo>
                  <a:lnTo>
                    <a:pt x="32300" y="211083"/>
                  </a:lnTo>
                  <a:lnTo>
                    <a:pt x="42326" y="260245"/>
                  </a:lnTo>
                  <a:lnTo>
                    <a:pt x="51284" y="323653"/>
                  </a:lnTo>
                  <a:lnTo>
                    <a:pt x="51737" y="322224"/>
                  </a:lnTo>
                  <a:lnTo>
                    <a:pt x="64015" y="264119"/>
                  </a:lnTo>
                  <a:lnTo>
                    <a:pt x="71735" y="243728"/>
                  </a:lnTo>
                  <a:lnTo>
                    <a:pt x="82964" y="226867"/>
                  </a:lnTo>
                  <a:lnTo>
                    <a:pt x="98874" y="214694"/>
                  </a:lnTo>
                  <a:lnTo>
                    <a:pt x="108030" y="209810"/>
                  </a:lnTo>
                  <a:lnTo>
                    <a:pt x="127561" y="207503"/>
                  </a:lnTo>
                  <a:lnTo>
                    <a:pt x="147941" y="211547"/>
                  </a:lnTo>
                  <a:lnTo>
                    <a:pt x="177975" y="226977"/>
                  </a:lnTo>
                  <a:lnTo>
                    <a:pt x="202211" y="247537"/>
                  </a:lnTo>
                  <a:lnTo>
                    <a:pt x="216993" y="265605"/>
                  </a:lnTo>
                  <a:lnTo>
                    <a:pt x="225123" y="288452"/>
                  </a:lnTo>
                  <a:lnTo>
                    <a:pt x="227566" y="313035"/>
                  </a:lnTo>
                  <a:lnTo>
                    <a:pt x="224752" y="335659"/>
                  </a:lnTo>
                  <a:lnTo>
                    <a:pt x="216483" y="354293"/>
                  </a:lnTo>
                  <a:lnTo>
                    <a:pt x="211003" y="362537"/>
                  </a:lnTo>
                  <a:lnTo>
                    <a:pt x="202669" y="366864"/>
                  </a:lnTo>
                  <a:lnTo>
                    <a:pt x="180932" y="368552"/>
                  </a:lnTo>
                  <a:lnTo>
                    <a:pt x="147976" y="357335"/>
                  </a:lnTo>
                  <a:lnTo>
                    <a:pt x="101071" y="328958"/>
                  </a:lnTo>
                  <a:lnTo>
                    <a:pt x="8422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460979" y="2468370"/>
              <a:ext cx="164900" cy="216397"/>
            </a:xfrm>
            <a:custGeom>
              <a:avLst/>
              <a:gdLst/>
              <a:ahLst/>
              <a:cxnLst/>
              <a:rect l="0" t="0" r="0" b="0"/>
              <a:pathLst>
                <a:path w="164900" h="216397">
                  <a:moveTo>
                    <a:pt x="24990" y="121640"/>
                  </a:moveTo>
                  <a:lnTo>
                    <a:pt x="83607" y="112575"/>
                  </a:lnTo>
                  <a:lnTo>
                    <a:pt x="118397" y="105956"/>
                  </a:lnTo>
                  <a:lnTo>
                    <a:pt x="145342" y="90997"/>
                  </a:lnTo>
                  <a:lnTo>
                    <a:pt x="157639" y="75265"/>
                  </a:lnTo>
                  <a:lnTo>
                    <a:pt x="162555" y="66157"/>
                  </a:lnTo>
                  <a:lnTo>
                    <a:pt x="164899" y="46678"/>
                  </a:lnTo>
                  <a:lnTo>
                    <a:pt x="160871" y="27492"/>
                  </a:lnTo>
                  <a:lnTo>
                    <a:pt x="151282" y="11166"/>
                  </a:lnTo>
                  <a:lnTo>
                    <a:pt x="143110" y="5877"/>
                  </a:lnTo>
                  <a:lnTo>
                    <a:pt x="121551" y="0"/>
                  </a:lnTo>
                  <a:lnTo>
                    <a:pt x="88696" y="2280"/>
                  </a:lnTo>
                  <a:lnTo>
                    <a:pt x="56734" y="15954"/>
                  </a:lnTo>
                  <a:lnTo>
                    <a:pt x="30626" y="34824"/>
                  </a:lnTo>
                  <a:lnTo>
                    <a:pt x="13661" y="60822"/>
                  </a:lnTo>
                  <a:lnTo>
                    <a:pt x="1226" y="90752"/>
                  </a:lnTo>
                  <a:lnTo>
                    <a:pt x="0" y="111421"/>
                  </a:lnTo>
                  <a:lnTo>
                    <a:pt x="1311" y="121846"/>
                  </a:lnTo>
                  <a:lnTo>
                    <a:pt x="12126" y="142789"/>
                  </a:lnTo>
                  <a:lnTo>
                    <a:pt x="51588" y="193012"/>
                  </a:lnTo>
                  <a:lnTo>
                    <a:pt x="84993" y="208948"/>
                  </a:lnTo>
                  <a:lnTo>
                    <a:pt x="119746" y="2163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667039" y="2497996"/>
              <a:ext cx="176900" cy="221788"/>
            </a:xfrm>
            <a:custGeom>
              <a:avLst/>
              <a:gdLst/>
              <a:ahLst/>
              <a:cxnLst/>
              <a:rect l="0" t="0" r="0" b="0"/>
              <a:pathLst>
                <a:path w="176900" h="221788">
                  <a:moveTo>
                    <a:pt x="8443" y="60429"/>
                  </a:moveTo>
                  <a:lnTo>
                    <a:pt x="17508" y="119045"/>
                  </a:lnTo>
                  <a:lnTo>
                    <a:pt x="30231" y="175642"/>
                  </a:lnTo>
                  <a:lnTo>
                    <a:pt x="43682" y="218238"/>
                  </a:lnTo>
                  <a:lnTo>
                    <a:pt x="43634" y="221787"/>
                  </a:lnTo>
                  <a:lnTo>
                    <a:pt x="41262" y="220643"/>
                  </a:lnTo>
                  <a:lnTo>
                    <a:pt x="37341" y="216371"/>
                  </a:lnTo>
                  <a:lnTo>
                    <a:pt x="19080" y="154808"/>
                  </a:lnTo>
                  <a:lnTo>
                    <a:pt x="2608" y="92181"/>
                  </a:lnTo>
                  <a:lnTo>
                    <a:pt x="0" y="65962"/>
                  </a:lnTo>
                  <a:lnTo>
                    <a:pt x="5081" y="44950"/>
                  </a:lnTo>
                  <a:lnTo>
                    <a:pt x="9712" y="36072"/>
                  </a:lnTo>
                  <a:lnTo>
                    <a:pt x="27334" y="23087"/>
                  </a:lnTo>
                  <a:lnTo>
                    <a:pt x="82364" y="5219"/>
                  </a:lnTo>
                  <a:lnTo>
                    <a:pt x="138814" y="0"/>
                  </a:lnTo>
                  <a:lnTo>
                    <a:pt x="176899" y="77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1842487" y="2926922"/>
            <a:ext cx="4727296" cy="463255"/>
            <a:chOff x="1842487" y="2926922"/>
            <a:chExt cx="4727296" cy="463255"/>
          </a:xfrm>
        </p:grpSpPr>
        <p:sp>
          <p:nvSpPr>
            <p:cNvPr id="113" name="Freeform 112"/>
            <p:cNvSpPr/>
            <p:nvPr/>
          </p:nvSpPr>
          <p:spPr>
            <a:xfrm>
              <a:off x="1866837" y="3116435"/>
              <a:ext cx="17765" cy="168457"/>
            </a:xfrm>
            <a:custGeom>
              <a:avLst/>
              <a:gdLst/>
              <a:ahLst/>
              <a:cxnLst/>
              <a:rect l="0" t="0" r="0" b="0"/>
              <a:pathLst>
                <a:path w="17765" h="168457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515" y="141296"/>
                  </a:lnTo>
                  <a:lnTo>
                    <a:pt x="17764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842487" y="3000621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979758" y="3110846"/>
              <a:ext cx="161276" cy="174046"/>
            </a:xfrm>
            <a:custGeom>
              <a:avLst/>
              <a:gdLst/>
              <a:ahLst/>
              <a:cxnLst/>
              <a:rect l="0" t="0" r="0" b="0"/>
              <a:pathLst>
                <a:path w="161276" h="174046">
                  <a:moveTo>
                    <a:pt x="125941" y="5589"/>
                  </a:moveTo>
                  <a:lnTo>
                    <a:pt x="109173" y="0"/>
                  </a:lnTo>
                  <a:lnTo>
                    <a:pt x="91583" y="375"/>
                  </a:lnTo>
                  <a:lnTo>
                    <a:pt x="72066" y="5611"/>
                  </a:lnTo>
                  <a:lnTo>
                    <a:pt x="20494" y="34592"/>
                  </a:lnTo>
                  <a:lnTo>
                    <a:pt x="5766" y="51235"/>
                  </a:lnTo>
                  <a:lnTo>
                    <a:pt x="201" y="60586"/>
                  </a:lnTo>
                  <a:lnTo>
                    <a:pt x="0" y="67990"/>
                  </a:lnTo>
                  <a:lnTo>
                    <a:pt x="3376" y="74096"/>
                  </a:lnTo>
                  <a:lnTo>
                    <a:pt x="9136" y="79336"/>
                  </a:lnTo>
                  <a:lnTo>
                    <a:pt x="16486" y="81660"/>
                  </a:lnTo>
                  <a:lnTo>
                    <a:pt x="69196" y="85421"/>
                  </a:lnTo>
                  <a:lnTo>
                    <a:pt x="121838" y="97354"/>
                  </a:lnTo>
                  <a:lnTo>
                    <a:pt x="145174" y="104085"/>
                  </a:lnTo>
                  <a:lnTo>
                    <a:pt x="152801" y="111027"/>
                  </a:lnTo>
                  <a:lnTo>
                    <a:pt x="161275" y="131219"/>
                  </a:lnTo>
                  <a:lnTo>
                    <a:pt x="160026" y="140815"/>
                  </a:lnTo>
                  <a:lnTo>
                    <a:pt x="149279" y="157716"/>
                  </a:lnTo>
                  <a:lnTo>
                    <a:pt x="129684" y="166788"/>
                  </a:lnTo>
                  <a:lnTo>
                    <a:pt x="83827" y="1740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389969" y="3190134"/>
              <a:ext cx="134450" cy="200043"/>
            </a:xfrm>
            <a:custGeom>
              <a:avLst/>
              <a:gdLst/>
              <a:ahLst/>
              <a:cxnLst/>
              <a:rect l="0" t="0" r="0" b="0"/>
              <a:pathLst>
                <a:path w="134450" h="200043">
                  <a:moveTo>
                    <a:pt x="105284" y="0"/>
                  </a:moveTo>
                  <a:lnTo>
                    <a:pt x="99695" y="16768"/>
                  </a:lnTo>
                  <a:lnTo>
                    <a:pt x="100071" y="34359"/>
                  </a:lnTo>
                  <a:lnTo>
                    <a:pt x="105307" y="53875"/>
                  </a:lnTo>
                  <a:lnTo>
                    <a:pt x="131422" y="117092"/>
                  </a:lnTo>
                  <a:lnTo>
                    <a:pt x="134449" y="142508"/>
                  </a:lnTo>
                  <a:lnTo>
                    <a:pt x="129555" y="163163"/>
                  </a:lnTo>
                  <a:lnTo>
                    <a:pt x="124974" y="171946"/>
                  </a:lnTo>
                  <a:lnTo>
                    <a:pt x="110526" y="184825"/>
                  </a:lnTo>
                  <a:lnTo>
                    <a:pt x="101760" y="189898"/>
                  </a:lnTo>
                  <a:lnTo>
                    <a:pt x="48003" y="198038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463668" y="307432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584421" y="3105906"/>
              <a:ext cx="122199" cy="121616"/>
            </a:xfrm>
            <a:custGeom>
              <a:avLst/>
              <a:gdLst/>
              <a:ahLst/>
              <a:cxnLst/>
              <a:rect l="0" t="0" r="0" b="0"/>
              <a:pathLst>
                <a:path w="122199" h="121616">
                  <a:moveTo>
                    <a:pt x="5589" y="10529"/>
                  </a:moveTo>
                  <a:lnTo>
                    <a:pt x="0" y="27296"/>
                  </a:lnTo>
                  <a:lnTo>
                    <a:pt x="375" y="44887"/>
                  </a:lnTo>
                  <a:lnTo>
                    <a:pt x="5611" y="64404"/>
                  </a:lnTo>
                  <a:lnTo>
                    <a:pt x="28037" y="102409"/>
                  </a:lnTo>
                  <a:lnTo>
                    <a:pt x="34592" y="110387"/>
                  </a:lnTo>
                  <a:lnTo>
                    <a:pt x="54354" y="119251"/>
                  </a:lnTo>
                  <a:lnTo>
                    <a:pt x="66175" y="121615"/>
                  </a:lnTo>
                  <a:lnTo>
                    <a:pt x="76395" y="120851"/>
                  </a:lnTo>
                  <a:lnTo>
                    <a:pt x="93990" y="113763"/>
                  </a:lnTo>
                  <a:lnTo>
                    <a:pt x="109609" y="96575"/>
                  </a:lnTo>
                  <a:lnTo>
                    <a:pt x="117050" y="85441"/>
                  </a:lnTo>
                  <a:lnTo>
                    <a:pt x="122198" y="63710"/>
                  </a:lnTo>
                  <a:lnTo>
                    <a:pt x="121932" y="53002"/>
                  </a:lnTo>
                  <a:lnTo>
                    <a:pt x="115399" y="34865"/>
                  </a:lnTo>
                  <a:lnTo>
                    <a:pt x="104696" y="20175"/>
                  </a:lnTo>
                  <a:lnTo>
                    <a:pt x="7928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815934" y="3100317"/>
              <a:ext cx="118761" cy="142461"/>
            </a:xfrm>
            <a:custGeom>
              <a:avLst/>
              <a:gdLst/>
              <a:ahLst/>
              <a:cxnLst/>
              <a:rect l="0" t="0" r="0" b="0"/>
              <a:pathLst>
                <a:path w="118761" h="142461">
                  <a:moveTo>
                    <a:pt x="79402" y="5589"/>
                  </a:moveTo>
                  <a:lnTo>
                    <a:pt x="62635" y="0"/>
                  </a:lnTo>
                  <a:lnTo>
                    <a:pt x="45044" y="376"/>
                  </a:lnTo>
                  <a:lnTo>
                    <a:pt x="25527" y="5612"/>
                  </a:lnTo>
                  <a:lnTo>
                    <a:pt x="5155" y="15738"/>
                  </a:lnTo>
                  <a:lnTo>
                    <a:pt x="659" y="21714"/>
                  </a:lnTo>
                  <a:lnTo>
                    <a:pt x="0" y="28037"/>
                  </a:lnTo>
                  <a:lnTo>
                    <a:pt x="1901" y="34593"/>
                  </a:lnTo>
                  <a:lnTo>
                    <a:pt x="6678" y="40133"/>
                  </a:lnTo>
                  <a:lnTo>
                    <a:pt x="21344" y="49408"/>
                  </a:lnTo>
                  <a:lnTo>
                    <a:pt x="77880" y="68523"/>
                  </a:lnTo>
                  <a:lnTo>
                    <a:pt x="98613" y="76844"/>
                  </a:lnTo>
                  <a:lnTo>
                    <a:pt x="115626" y="88340"/>
                  </a:lnTo>
                  <a:lnTo>
                    <a:pt x="118760" y="95852"/>
                  </a:lnTo>
                  <a:lnTo>
                    <a:pt x="118509" y="104369"/>
                  </a:lnTo>
                  <a:lnTo>
                    <a:pt x="116002" y="113556"/>
                  </a:lnTo>
                  <a:lnTo>
                    <a:pt x="109651" y="119681"/>
                  </a:lnTo>
                  <a:lnTo>
                    <a:pt x="50193" y="138092"/>
                  </a:lnTo>
                  <a:lnTo>
                    <a:pt x="26760" y="1424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044931" y="2958507"/>
              <a:ext cx="29391" cy="242157"/>
            </a:xfrm>
            <a:custGeom>
              <a:avLst/>
              <a:gdLst/>
              <a:ahLst/>
              <a:cxnLst/>
              <a:rect l="0" t="0" r="0" b="0"/>
              <a:pathLst>
                <a:path w="29391" h="242157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12587" y="130197"/>
                  </a:lnTo>
                  <a:lnTo>
                    <a:pt x="18792" y="186072"/>
                  </a:lnTo>
                  <a:lnTo>
                    <a:pt x="29390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979564" y="3074321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21721" y="0"/>
                  </a:lnTo>
                  <a:lnTo>
                    <a:pt x="66418" y="5589"/>
                  </a:lnTo>
                  <a:lnTo>
                    <a:pt x="11982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366346" y="3063792"/>
              <a:ext cx="247892" cy="136933"/>
            </a:xfrm>
            <a:custGeom>
              <a:avLst/>
              <a:gdLst/>
              <a:ahLst/>
              <a:cxnLst/>
              <a:rect l="0" t="0" r="0" b="0"/>
              <a:pathLst>
                <a:path w="247892" h="136933">
                  <a:moveTo>
                    <a:pt x="13301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2601" y="45492"/>
                  </a:lnTo>
                  <a:lnTo>
                    <a:pt x="17080" y="92998"/>
                  </a:lnTo>
                  <a:lnTo>
                    <a:pt x="42124" y="130934"/>
                  </a:lnTo>
                  <a:lnTo>
                    <a:pt x="50064" y="135253"/>
                  </a:lnTo>
                  <a:lnTo>
                    <a:pt x="68245" y="136932"/>
                  </a:lnTo>
                  <a:lnTo>
                    <a:pt x="84904" y="130659"/>
                  </a:lnTo>
                  <a:lnTo>
                    <a:pt x="114662" y="107568"/>
                  </a:lnTo>
                  <a:lnTo>
                    <a:pt x="122989" y="105637"/>
                  </a:lnTo>
                  <a:lnTo>
                    <a:pt x="141600" y="109731"/>
                  </a:lnTo>
                  <a:lnTo>
                    <a:pt x="176078" y="129084"/>
                  </a:lnTo>
                  <a:lnTo>
                    <a:pt x="199510" y="133410"/>
                  </a:lnTo>
                  <a:lnTo>
                    <a:pt x="219283" y="129093"/>
                  </a:lnTo>
                  <a:lnTo>
                    <a:pt x="227831" y="124667"/>
                  </a:lnTo>
                  <a:lnTo>
                    <a:pt x="240449" y="110390"/>
                  </a:lnTo>
                  <a:lnTo>
                    <a:pt x="245452" y="101669"/>
                  </a:lnTo>
                  <a:lnTo>
                    <a:pt x="247891" y="79502"/>
                  </a:lnTo>
                  <a:lnTo>
                    <a:pt x="242687" y="46953"/>
                  </a:lnTo>
                  <a:lnTo>
                    <a:pt x="23440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674445" y="3063792"/>
              <a:ext cx="94758" cy="131875"/>
            </a:xfrm>
            <a:custGeom>
              <a:avLst/>
              <a:gdLst/>
              <a:ahLst/>
              <a:cxnLst/>
              <a:rect l="0" t="0" r="0" b="0"/>
              <a:pathLst>
                <a:path w="94758" h="131875">
                  <a:moveTo>
                    <a:pt x="0" y="21057"/>
                  </a:moveTo>
                  <a:lnTo>
                    <a:pt x="17959" y="74932"/>
                  </a:lnTo>
                  <a:lnTo>
                    <a:pt x="42367" y="131130"/>
                  </a:lnTo>
                  <a:lnTo>
                    <a:pt x="41113" y="131874"/>
                  </a:lnTo>
                  <a:lnTo>
                    <a:pt x="37937" y="130030"/>
                  </a:lnTo>
                  <a:lnTo>
                    <a:pt x="27879" y="110667"/>
                  </a:lnTo>
                  <a:lnTo>
                    <a:pt x="7002" y="52191"/>
                  </a:lnTo>
                  <a:lnTo>
                    <a:pt x="8177" y="44153"/>
                  </a:lnTo>
                  <a:lnTo>
                    <a:pt x="12471" y="37624"/>
                  </a:lnTo>
                  <a:lnTo>
                    <a:pt x="26600" y="27250"/>
                  </a:lnTo>
                  <a:lnTo>
                    <a:pt x="85723" y="327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866153" y="3105906"/>
              <a:ext cx="8335" cy="105286"/>
            </a:xfrm>
            <a:custGeom>
              <a:avLst/>
              <a:gdLst/>
              <a:ahLst/>
              <a:cxnLst/>
              <a:rect l="0" t="0" r="0" b="0"/>
              <a:pathLst>
                <a:path w="8335" h="105286">
                  <a:moveTo>
                    <a:pt x="8334" y="0"/>
                  </a:moveTo>
                  <a:lnTo>
                    <a:pt x="0" y="37479"/>
                  </a:lnTo>
                  <a:lnTo>
                    <a:pt x="1575" y="72326"/>
                  </a:lnTo>
                  <a:lnTo>
                    <a:pt x="8334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863958" y="300062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014650" y="2958507"/>
              <a:ext cx="17765" cy="231628"/>
            </a:xfrm>
            <a:custGeom>
              <a:avLst/>
              <a:gdLst/>
              <a:ahLst/>
              <a:cxnLst/>
              <a:rect l="0" t="0" r="0" b="0"/>
              <a:pathLst>
                <a:path w="17765" h="231628">
                  <a:moveTo>
                    <a:pt x="7236" y="0"/>
                  </a:moveTo>
                  <a:lnTo>
                    <a:pt x="0" y="27557"/>
                  </a:lnTo>
                  <a:lnTo>
                    <a:pt x="477" y="86899"/>
                  </a:lnTo>
                  <a:lnTo>
                    <a:pt x="5901" y="149357"/>
                  </a:lnTo>
                  <a:lnTo>
                    <a:pt x="15393" y="206322"/>
                  </a:lnTo>
                  <a:lnTo>
                    <a:pt x="1776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969243" y="3053264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87940" y="8333"/>
                  </a:lnTo>
                  <a:lnTo>
                    <a:pt x="28809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232455" y="2958507"/>
              <a:ext cx="21059" cy="221100"/>
            </a:xfrm>
            <a:custGeom>
              <a:avLst/>
              <a:gdLst/>
              <a:ahLst/>
              <a:cxnLst/>
              <a:rect l="0" t="0" r="0" b="0"/>
              <a:pathLst>
                <a:path w="21059" h="221100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12999" y="165433"/>
                  </a:lnTo>
                  <a:lnTo>
                    <a:pt x="21058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158756" y="3063792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41507" y="8334"/>
                  </a:lnTo>
                  <a:lnTo>
                    <a:pt x="90083" y="10095"/>
                  </a:lnTo>
                  <a:lnTo>
                    <a:pt x="32357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369326" y="3038860"/>
              <a:ext cx="137261" cy="140747"/>
            </a:xfrm>
            <a:custGeom>
              <a:avLst/>
              <a:gdLst/>
              <a:ahLst/>
              <a:cxnLst/>
              <a:rect l="0" t="0" r="0" b="0"/>
              <a:pathLst>
                <a:path w="137261" h="140747">
                  <a:moveTo>
                    <a:pt x="0" y="56518"/>
                  </a:moveTo>
                  <a:lnTo>
                    <a:pt x="42691" y="59637"/>
                  </a:lnTo>
                  <a:lnTo>
                    <a:pt x="89932" y="65583"/>
                  </a:lnTo>
                  <a:lnTo>
                    <a:pt x="110550" y="60157"/>
                  </a:lnTo>
                  <a:lnTo>
                    <a:pt x="119323" y="55434"/>
                  </a:lnTo>
                  <a:lnTo>
                    <a:pt x="132191" y="40828"/>
                  </a:lnTo>
                  <a:lnTo>
                    <a:pt x="137260" y="32020"/>
                  </a:lnTo>
                  <a:lnTo>
                    <a:pt x="137131" y="24978"/>
                  </a:lnTo>
                  <a:lnTo>
                    <a:pt x="133535" y="19114"/>
                  </a:lnTo>
                  <a:lnTo>
                    <a:pt x="120180" y="9478"/>
                  </a:lnTo>
                  <a:lnTo>
                    <a:pt x="102547" y="1296"/>
                  </a:lnTo>
                  <a:lnTo>
                    <a:pt x="79891" y="0"/>
                  </a:lnTo>
                  <a:lnTo>
                    <a:pt x="55395" y="4492"/>
                  </a:lnTo>
                  <a:lnTo>
                    <a:pt x="32809" y="14288"/>
                  </a:lnTo>
                  <a:lnTo>
                    <a:pt x="25382" y="22516"/>
                  </a:lnTo>
                  <a:lnTo>
                    <a:pt x="17130" y="44135"/>
                  </a:lnTo>
                  <a:lnTo>
                    <a:pt x="16582" y="66222"/>
                  </a:lnTo>
                  <a:lnTo>
                    <a:pt x="21408" y="87737"/>
                  </a:lnTo>
                  <a:lnTo>
                    <a:pt x="31351" y="108998"/>
                  </a:lnTo>
                  <a:lnTo>
                    <a:pt x="49809" y="123906"/>
                  </a:lnTo>
                  <a:lnTo>
                    <a:pt x="72440" y="133262"/>
                  </a:lnTo>
                  <a:lnTo>
                    <a:pt x="115814" y="1407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584826" y="3051643"/>
              <a:ext cx="142470" cy="151631"/>
            </a:xfrm>
            <a:custGeom>
              <a:avLst/>
              <a:gdLst/>
              <a:ahLst/>
              <a:cxnLst/>
              <a:rect l="0" t="0" r="0" b="0"/>
              <a:pathLst>
                <a:path w="142470" h="151631">
                  <a:moveTo>
                    <a:pt x="5599" y="54263"/>
                  </a:moveTo>
                  <a:lnTo>
                    <a:pt x="11188" y="112880"/>
                  </a:lnTo>
                  <a:lnTo>
                    <a:pt x="20253" y="147670"/>
                  </a:lnTo>
                  <a:lnTo>
                    <a:pt x="20047" y="151630"/>
                  </a:lnTo>
                  <a:lnTo>
                    <a:pt x="17571" y="150760"/>
                  </a:lnTo>
                  <a:lnTo>
                    <a:pt x="13580" y="146670"/>
                  </a:lnTo>
                  <a:lnTo>
                    <a:pt x="9146" y="129648"/>
                  </a:lnTo>
                  <a:lnTo>
                    <a:pt x="0" y="68307"/>
                  </a:lnTo>
                  <a:lnTo>
                    <a:pt x="2330" y="45297"/>
                  </a:lnTo>
                  <a:lnTo>
                    <a:pt x="10385" y="26492"/>
                  </a:lnTo>
                  <a:lnTo>
                    <a:pt x="15809" y="18201"/>
                  </a:lnTo>
                  <a:lnTo>
                    <a:pt x="31194" y="5870"/>
                  </a:lnTo>
                  <a:lnTo>
                    <a:pt x="40209" y="944"/>
                  </a:lnTo>
                  <a:lnTo>
                    <a:pt x="49729" y="0"/>
                  </a:lnTo>
                  <a:lnTo>
                    <a:pt x="69666" y="5190"/>
                  </a:lnTo>
                  <a:lnTo>
                    <a:pt x="95031" y="21266"/>
                  </a:lnTo>
                  <a:lnTo>
                    <a:pt x="106958" y="37258"/>
                  </a:lnTo>
                  <a:lnTo>
                    <a:pt x="131596" y="96733"/>
                  </a:lnTo>
                  <a:lnTo>
                    <a:pt x="142469" y="1384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993496" y="3031881"/>
              <a:ext cx="186526" cy="178920"/>
            </a:xfrm>
            <a:custGeom>
              <a:avLst/>
              <a:gdLst/>
              <a:ahLst/>
              <a:cxnLst/>
              <a:rect l="0" t="0" r="0" b="0"/>
              <a:pathLst>
                <a:path w="186526" h="178920">
                  <a:moveTo>
                    <a:pt x="123354" y="74025"/>
                  </a:moveTo>
                  <a:lnTo>
                    <a:pt x="104225" y="21320"/>
                  </a:lnTo>
                  <a:lnTo>
                    <a:pt x="93015" y="5367"/>
                  </a:lnTo>
                  <a:lnTo>
                    <a:pt x="85580" y="1347"/>
                  </a:lnTo>
                  <a:lnTo>
                    <a:pt x="67961" y="0"/>
                  </a:lnTo>
                  <a:lnTo>
                    <a:pt x="51551" y="6420"/>
                  </a:lnTo>
                  <a:lnTo>
                    <a:pt x="36459" y="18242"/>
                  </a:lnTo>
                  <a:lnTo>
                    <a:pt x="15979" y="44629"/>
                  </a:lnTo>
                  <a:lnTo>
                    <a:pt x="3151" y="75844"/>
                  </a:lnTo>
                  <a:lnTo>
                    <a:pt x="0" y="114208"/>
                  </a:lnTo>
                  <a:lnTo>
                    <a:pt x="7126" y="152872"/>
                  </a:lnTo>
                  <a:lnTo>
                    <a:pt x="17495" y="171849"/>
                  </a:lnTo>
                  <a:lnTo>
                    <a:pt x="24705" y="176676"/>
                  </a:lnTo>
                  <a:lnTo>
                    <a:pt x="42075" y="178919"/>
                  </a:lnTo>
                  <a:lnTo>
                    <a:pt x="58374" y="172897"/>
                  </a:lnTo>
                  <a:lnTo>
                    <a:pt x="87901" y="149968"/>
                  </a:lnTo>
                  <a:lnTo>
                    <a:pt x="103620" y="124213"/>
                  </a:lnTo>
                  <a:lnTo>
                    <a:pt x="105614" y="104520"/>
                  </a:lnTo>
                  <a:lnTo>
                    <a:pt x="104509" y="94355"/>
                  </a:lnTo>
                  <a:lnTo>
                    <a:pt x="104941" y="91088"/>
                  </a:lnTo>
                  <a:lnTo>
                    <a:pt x="106399" y="92419"/>
                  </a:lnTo>
                  <a:lnTo>
                    <a:pt x="132692" y="143212"/>
                  </a:lnTo>
                  <a:lnTo>
                    <a:pt x="157706" y="159386"/>
                  </a:lnTo>
                  <a:lnTo>
                    <a:pt x="186525" y="168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219004" y="3029434"/>
              <a:ext cx="150921" cy="196083"/>
            </a:xfrm>
            <a:custGeom>
              <a:avLst/>
              <a:gdLst/>
              <a:ahLst/>
              <a:cxnLst/>
              <a:rect l="0" t="0" r="0" b="0"/>
              <a:pathLst>
                <a:path w="150921" h="196083">
                  <a:moveTo>
                    <a:pt x="108415" y="13301"/>
                  </a:moveTo>
                  <a:lnTo>
                    <a:pt x="97237" y="2123"/>
                  </a:lnTo>
                  <a:lnTo>
                    <a:pt x="90434" y="0"/>
                  </a:lnTo>
                  <a:lnTo>
                    <a:pt x="64093" y="2601"/>
                  </a:lnTo>
                  <a:lnTo>
                    <a:pt x="35231" y="11951"/>
                  </a:lnTo>
                  <a:lnTo>
                    <a:pt x="18957" y="22840"/>
                  </a:lnTo>
                  <a:lnTo>
                    <a:pt x="7044" y="38598"/>
                  </a:lnTo>
                  <a:lnTo>
                    <a:pt x="2230" y="47713"/>
                  </a:lnTo>
                  <a:lnTo>
                    <a:pt x="0" y="67200"/>
                  </a:lnTo>
                  <a:lnTo>
                    <a:pt x="1044" y="77310"/>
                  </a:lnTo>
                  <a:lnTo>
                    <a:pt x="5248" y="85219"/>
                  </a:lnTo>
                  <a:lnTo>
                    <a:pt x="19279" y="97128"/>
                  </a:lnTo>
                  <a:lnTo>
                    <a:pt x="52499" y="104819"/>
                  </a:lnTo>
                  <a:lnTo>
                    <a:pt x="104475" y="108588"/>
                  </a:lnTo>
                  <a:lnTo>
                    <a:pt x="127721" y="113363"/>
                  </a:lnTo>
                  <a:lnTo>
                    <a:pt x="136493" y="118613"/>
                  </a:lnTo>
                  <a:lnTo>
                    <a:pt x="149360" y="133806"/>
                  </a:lnTo>
                  <a:lnTo>
                    <a:pt x="150920" y="142771"/>
                  </a:lnTo>
                  <a:lnTo>
                    <a:pt x="146413" y="162090"/>
                  </a:lnTo>
                  <a:lnTo>
                    <a:pt x="140766" y="169816"/>
                  </a:lnTo>
                  <a:lnTo>
                    <a:pt x="125133" y="181519"/>
                  </a:lnTo>
                  <a:lnTo>
                    <a:pt x="96601" y="194685"/>
                  </a:lnTo>
                  <a:lnTo>
                    <a:pt x="82497" y="196082"/>
                  </a:lnTo>
                  <a:lnTo>
                    <a:pt x="66301" y="1922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637685" y="3074321"/>
              <a:ext cx="26647" cy="136871"/>
            </a:xfrm>
            <a:custGeom>
              <a:avLst/>
              <a:gdLst/>
              <a:ahLst/>
              <a:cxnLst/>
              <a:rect l="0" t="0" r="0" b="0"/>
              <a:pathLst>
                <a:path w="26647" h="136871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584" y="110091"/>
                  </a:lnTo>
                  <a:lnTo>
                    <a:pt x="26646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643274" y="29900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780231" y="2926922"/>
              <a:ext cx="10444" cy="273742"/>
            </a:xfrm>
            <a:custGeom>
              <a:avLst/>
              <a:gdLst/>
              <a:ahLst/>
              <a:cxnLst/>
              <a:rect l="0" t="0" r="0" b="0"/>
              <a:pathLst>
                <a:path w="10444" h="273742">
                  <a:moveTo>
                    <a:pt x="10443" y="0"/>
                  </a:moveTo>
                  <a:lnTo>
                    <a:pt x="2109" y="37478"/>
                  </a:lnTo>
                  <a:lnTo>
                    <a:pt x="348" y="88901"/>
                  </a:lnTo>
                  <a:lnTo>
                    <a:pt x="0" y="145289"/>
                  </a:lnTo>
                  <a:lnTo>
                    <a:pt x="1109" y="194477"/>
                  </a:lnTo>
                  <a:lnTo>
                    <a:pt x="8252" y="251022"/>
                  </a:lnTo>
                  <a:lnTo>
                    <a:pt x="10443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738031" y="3057727"/>
              <a:ext cx="126343" cy="27123"/>
            </a:xfrm>
            <a:custGeom>
              <a:avLst/>
              <a:gdLst/>
              <a:ahLst/>
              <a:cxnLst/>
              <a:rect l="0" t="0" r="0" b="0"/>
              <a:pathLst>
                <a:path w="126343" h="27123">
                  <a:moveTo>
                    <a:pt x="126342" y="6065"/>
                  </a:moveTo>
                  <a:lnTo>
                    <a:pt x="93890" y="0"/>
                  </a:lnTo>
                  <a:lnTo>
                    <a:pt x="42000" y="10625"/>
                  </a:lnTo>
                  <a:lnTo>
                    <a:pt x="0" y="271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929391" y="3042735"/>
              <a:ext cx="157248" cy="189514"/>
            </a:xfrm>
            <a:custGeom>
              <a:avLst/>
              <a:gdLst/>
              <a:ahLst/>
              <a:cxnLst/>
              <a:rect l="0" t="0" r="0" b="0"/>
              <a:pathLst>
                <a:path w="157248" h="189514">
                  <a:moveTo>
                    <a:pt x="113966" y="0"/>
                  </a:moveTo>
                  <a:lnTo>
                    <a:pt x="55350" y="5590"/>
                  </a:lnTo>
                  <a:lnTo>
                    <a:pt x="34882" y="14573"/>
                  </a:lnTo>
                  <a:lnTo>
                    <a:pt x="2679" y="39404"/>
                  </a:lnTo>
                  <a:lnTo>
                    <a:pt x="0" y="46157"/>
                  </a:lnTo>
                  <a:lnTo>
                    <a:pt x="554" y="52998"/>
                  </a:lnTo>
                  <a:lnTo>
                    <a:pt x="3263" y="59899"/>
                  </a:lnTo>
                  <a:lnTo>
                    <a:pt x="15632" y="70686"/>
                  </a:lnTo>
                  <a:lnTo>
                    <a:pt x="33997" y="78209"/>
                  </a:lnTo>
                  <a:lnTo>
                    <a:pt x="91853" y="89025"/>
                  </a:lnTo>
                  <a:lnTo>
                    <a:pt x="129771" y="98648"/>
                  </a:lnTo>
                  <a:lnTo>
                    <a:pt x="139711" y="104370"/>
                  </a:lnTo>
                  <a:lnTo>
                    <a:pt x="153874" y="120086"/>
                  </a:lnTo>
                  <a:lnTo>
                    <a:pt x="156949" y="129191"/>
                  </a:lnTo>
                  <a:lnTo>
                    <a:pt x="157247" y="148665"/>
                  </a:lnTo>
                  <a:lnTo>
                    <a:pt x="147240" y="165899"/>
                  </a:lnTo>
                  <a:lnTo>
                    <a:pt x="139659" y="173771"/>
                  </a:lnTo>
                  <a:lnTo>
                    <a:pt x="118756" y="182517"/>
                  </a:lnTo>
                  <a:lnTo>
                    <a:pt x="82381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117057" y="3047145"/>
              <a:ext cx="127111" cy="145861"/>
            </a:xfrm>
            <a:custGeom>
              <a:avLst/>
              <a:gdLst/>
              <a:ahLst/>
              <a:cxnLst/>
              <a:rect l="0" t="0" r="0" b="0"/>
              <a:pathLst>
                <a:path w="127111" h="145861">
                  <a:moveTo>
                    <a:pt x="0" y="90347"/>
                  </a:moveTo>
                  <a:lnTo>
                    <a:pt x="53875" y="72389"/>
                  </a:lnTo>
                  <a:lnTo>
                    <a:pt x="105447" y="55198"/>
                  </a:lnTo>
                  <a:lnTo>
                    <a:pt x="120175" y="41970"/>
                  </a:lnTo>
                  <a:lnTo>
                    <a:pt x="125740" y="33529"/>
                  </a:lnTo>
                  <a:lnTo>
                    <a:pt x="127110" y="25562"/>
                  </a:lnTo>
                  <a:lnTo>
                    <a:pt x="125685" y="17911"/>
                  </a:lnTo>
                  <a:lnTo>
                    <a:pt x="122394" y="10471"/>
                  </a:lnTo>
                  <a:lnTo>
                    <a:pt x="115521" y="5511"/>
                  </a:lnTo>
                  <a:lnTo>
                    <a:pt x="95407" y="0"/>
                  </a:lnTo>
                  <a:lnTo>
                    <a:pt x="73989" y="3789"/>
                  </a:lnTo>
                  <a:lnTo>
                    <a:pt x="45319" y="19077"/>
                  </a:lnTo>
                  <a:lnTo>
                    <a:pt x="37232" y="25286"/>
                  </a:lnTo>
                  <a:lnTo>
                    <a:pt x="28246" y="44663"/>
                  </a:lnTo>
                  <a:lnTo>
                    <a:pt x="25422" y="68873"/>
                  </a:lnTo>
                  <a:lnTo>
                    <a:pt x="28067" y="95231"/>
                  </a:lnTo>
                  <a:lnTo>
                    <a:pt x="36261" y="116304"/>
                  </a:lnTo>
                  <a:lnTo>
                    <a:pt x="41722" y="125199"/>
                  </a:lnTo>
                  <a:lnTo>
                    <a:pt x="57147" y="138202"/>
                  </a:lnTo>
                  <a:lnTo>
                    <a:pt x="66174" y="143307"/>
                  </a:lnTo>
                  <a:lnTo>
                    <a:pt x="85562" y="145860"/>
                  </a:lnTo>
                  <a:lnTo>
                    <a:pt x="115814" y="1429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338155" y="2969036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0" y="0"/>
                  </a:moveTo>
                  <a:lnTo>
                    <a:pt x="3119" y="54144"/>
                  </a:lnTo>
                  <a:lnTo>
                    <a:pt x="9065" y="109091"/>
                  </a:lnTo>
                  <a:lnTo>
                    <a:pt x="18645" y="163835"/>
                  </a:lnTo>
                  <a:lnTo>
                    <a:pt x="35240" y="220490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487580" y="2990093"/>
              <a:ext cx="82203" cy="231628"/>
            </a:xfrm>
            <a:custGeom>
              <a:avLst/>
              <a:gdLst/>
              <a:ahLst/>
              <a:cxnLst/>
              <a:rect l="0" t="0" r="0" b="0"/>
              <a:pathLst>
                <a:path w="82203" h="231628">
                  <a:moveTo>
                    <a:pt x="29560" y="231627"/>
                  </a:moveTo>
                  <a:lnTo>
                    <a:pt x="23970" y="173010"/>
                  </a:lnTo>
                  <a:lnTo>
                    <a:pt x="11601" y="120006"/>
                  </a:lnTo>
                  <a:lnTo>
                    <a:pt x="0" y="58134"/>
                  </a:lnTo>
                  <a:lnTo>
                    <a:pt x="5113" y="37146"/>
                  </a:lnTo>
                  <a:lnTo>
                    <a:pt x="9752" y="28273"/>
                  </a:lnTo>
                  <a:lnTo>
                    <a:pt x="24266" y="15296"/>
                  </a:lnTo>
                  <a:lnTo>
                    <a:pt x="42415" y="6798"/>
                  </a:lnTo>
                  <a:lnTo>
                    <a:pt x="822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432911" y="3084849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81730" y="14655"/>
                  </a:lnTo>
                  <a:lnTo>
                    <a:pt x="25235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4" name="Freeform 143"/>
          <p:cNvSpPr/>
          <p:nvPr/>
        </p:nvSpPr>
        <p:spPr>
          <a:xfrm>
            <a:off x="6675067" y="3190134"/>
            <a:ext cx="1" cy="10530"/>
          </a:xfrm>
          <a:custGeom>
            <a:avLst/>
            <a:gdLst/>
            <a:ahLst/>
            <a:cxnLst/>
            <a:rect l="0" t="0" r="0" b="0"/>
            <a:pathLst>
              <a:path w="1" h="10530">
                <a:moveTo>
                  <a:pt x="0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0" name="Group 169"/>
          <p:cNvGrpSpPr/>
          <p:nvPr/>
        </p:nvGrpSpPr>
        <p:grpSpPr>
          <a:xfrm>
            <a:off x="1654045" y="3495461"/>
            <a:ext cx="4705168" cy="534437"/>
            <a:chOff x="1654045" y="3495461"/>
            <a:chExt cx="4705168" cy="534437"/>
          </a:xfrm>
        </p:grpSpPr>
        <p:sp>
          <p:nvSpPr>
            <p:cNvPr id="145" name="Freeform 144"/>
            <p:cNvSpPr/>
            <p:nvPr/>
          </p:nvSpPr>
          <p:spPr>
            <a:xfrm>
              <a:off x="1654045" y="3663917"/>
              <a:ext cx="198971" cy="365981"/>
            </a:xfrm>
            <a:custGeom>
              <a:avLst/>
              <a:gdLst/>
              <a:ahLst/>
              <a:cxnLst/>
              <a:rect l="0" t="0" r="0" b="0"/>
              <a:pathLst>
                <a:path w="198971" h="365981">
                  <a:moveTo>
                    <a:pt x="41043" y="0"/>
                  </a:moveTo>
                  <a:lnTo>
                    <a:pt x="24254" y="56214"/>
                  </a:lnTo>
                  <a:lnTo>
                    <a:pt x="17709" y="117906"/>
                  </a:lnTo>
                  <a:lnTo>
                    <a:pt x="11902" y="169075"/>
                  </a:lnTo>
                  <a:lnTo>
                    <a:pt x="4351" y="227590"/>
                  </a:lnTo>
                  <a:lnTo>
                    <a:pt x="0" y="288584"/>
                  </a:lnTo>
                  <a:lnTo>
                    <a:pt x="2260" y="343787"/>
                  </a:lnTo>
                  <a:lnTo>
                    <a:pt x="4659" y="355533"/>
                  </a:lnTo>
                  <a:lnTo>
                    <a:pt x="9768" y="362194"/>
                  </a:lnTo>
                  <a:lnTo>
                    <a:pt x="16683" y="365465"/>
                  </a:lnTo>
                  <a:lnTo>
                    <a:pt x="34896" y="365980"/>
                  </a:lnTo>
                  <a:lnTo>
                    <a:pt x="92645" y="353666"/>
                  </a:lnTo>
                  <a:lnTo>
                    <a:pt x="143999" y="341434"/>
                  </a:lnTo>
                  <a:lnTo>
                    <a:pt x="19897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726673" y="3811316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4062" y="16788"/>
                  </a:lnTo>
                  <a:lnTo>
                    <a:pt x="19370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705616" y="3621803"/>
              <a:ext cx="231628" cy="73700"/>
            </a:xfrm>
            <a:custGeom>
              <a:avLst/>
              <a:gdLst/>
              <a:ahLst/>
              <a:cxnLst/>
              <a:rect l="0" t="0" r="0" b="0"/>
              <a:pathLst>
                <a:path w="231628" h="73700">
                  <a:moveTo>
                    <a:pt x="231627" y="0"/>
                  </a:moveTo>
                  <a:lnTo>
                    <a:pt x="168199" y="17958"/>
                  </a:lnTo>
                  <a:lnTo>
                    <a:pt x="110190" y="35148"/>
                  </a:lnTo>
                  <a:lnTo>
                    <a:pt x="56904" y="5637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958300" y="3811316"/>
              <a:ext cx="168457" cy="189514"/>
            </a:xfrm>
            <a:custGeom>
              <a:avLst/>
              <a:gdLst/>
              <a:ahLst/>
              <a:cxnLst/>
              <a:rect l="0" t="0" r="0" b="0"/>
              <a:pathLst>
                <a:path w="168457" h="189514">
                  <a:moveTo>
                    <a:pt x="168456" y="0"/>
                  </a:moveTo>
                  <a:lnTo>
                    <a:pt x="118958" y="58563"/>
                  </a:lnTo>
                  <a:lnTo>
                    <a:pt x="68999" y="117135"/>
                  </a:lnTo>
                  <a:lnTo>
                    <a:pt x="14297" y="17501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021471" y="3842901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126342" y="136871"/>
                  </a:moveTo>
                  <a:lnTo>
                    <a:pt x="76844" y="78308"/>
                  </a:lnTo>
                  <a:lnTo>
                    <a:pt x="21043" y="211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242570" y="3727088"/>
              <a:ext cx="21057" cy="10529"/>
            </a:xfrm>
            <a:custGeom>
              <a:avLst/>
              <a:gdLst/>
              <a:ahLst/>
              <a:cxnLst/>
              <a:rect l="0" t="0" r="0" b="0"/>
              <a:pathLst>
                <a:path w="21057" h="10529">
                  <a:moveTo>
                    <a:pt x="21056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284683" y="389554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779523" y="3611274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3821" y="27556"/>
                  </a:lnTo>
                  <a:lnTo>
                    <a:pt x="11179" y="86898"/>
                  </a:lnTo>
                  <a:lnTo>
                    <a:pt x="7602" y="137662"/>
                  </a:lnTo>
                  <a:lnTo>
                    <a:pt x="2252" y="189748"/>
                  </a:lnTo>
                  <a:lnTo>
                    <a:pt x="667" y="23910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632124" y="3584151"/>
              <a:ext cx="315856" cy="48181"/>
            </a:xfrm>
            <a:custGeom>
              <a:avLst/>
              <a:gdLst/>
              <a:ahLst/>
              <a:cxnLst/>
              <a:rect l="0" t="0" r="0" b="0"/>
              <a:pathLst>
                <a:path w="315856" h="48181">
                  <a:moveTo>
                    <a:pt x="315855" y="6066"/>
                  </a:moveTo>
                  <a:lnTo>
                    <a:pt x="281063" y="0"/>
                  </a:lnTo>
                  <a:lnTo>
                    <a:pt x="222198" y="4521"/>
                  </a:lnTo>
                  <a:lnTo>
                    <a:pt x="170753" y="11350"/>
                  </a:lnTo>
                  <a:lnTo>
                    <a:pt x="109985" y="23964"/>
                  </a:lnTo>
                  <a:lnTo>
                    <a:pt x="60144" y="34246"/>
                  </a:lnTo>
                  <a:lnTo>
                    <a:pt x="0" y="481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003914" y="3600746"/>
              <a:ext cx="323695" cy="316296"/>
            </a:xfrm>
            <a:custGeom>
              <a:avLst/>
              <a:gdLst/>
              <a:ahLst/>
              <a:cxnLst/>
              <a:rect l="0" t="0" r="0" b="0"/>
              <a:pathLst>
                <a:path w="323695" h="316296">
                  <a:moveTo>
                    <a:pt x="7236" y="0"/>
                  </a:moveTo>
                  <a:lnTo>
                    <a:pt x="0" y="27556"/>
                  </a:lnTo>
                  <a:lnTo>
                    <a:pt x="478" y="90018"/>
                  </a:lnTo>
                  <a:lnTo>
                    <a:pt x="8353" y="149114"/>
                  </a:lnTo>
                  <a:lnTo>
                    <a:pt x="14976" y="207959"/>
                  </a:lnTo>
                  <a:lnTo>
                    <a:pt x="20058" y="259319"/>
                  </a:lnTo>
                  <a:lnTo>
                    <a:pt x="23463" y="288388"/>
                  </a:lnTo>
                  <a:lnTo>
                    <a:pt x="21077" y="313006"/>
                  </a:lnTo>
                  <a:lnTo>
                    <a:pt x="19973" y="316295"/>
                  </a:lnTo>
                  <a:lnTo>
                    <a:pt x="18746" y="307472"/>
                  </a:lnTo>
                  <a:lnTo>
                    <a:pt x="21013" y="250655"/>
                  </a:lnTo>
                  <a:lnTo>
                    <a:pt x="32375" y="213088"/>
                  </a:lnTo>
                  <a:lnTo>
                    <a:pt x="57175" y="174542"/>
                  </a:lnTo>
                  <a:lnTo>
                    <a:pt x="65095" y="170174"/>
                  </a:lnTo>
                  <a:lnTo>
                    <a:pt x="83254" y="168439"/>
                  </a:lnTo>
                  <a:lnTo>
                    <a:pt x="113208" y="179629"/>
                  </a:lnTo>
                  <a:lnTo>
                    <a:pt x="127644" y="194479"/>
                  </a:lnTo>
                  <a:lnTo>
                    <a:pt x="146444" y="232608"/>
                  </a:lnTo>
                  <a:lnTo>
                    <a:pt x="147875" y="253119"/>
                  </a:lnTo>
                  <a:lnTo>
                    <a:pt x="146951" y="266915"/>
                  </a:lnTo>
                  <a:lnTo>
                    <a:pt x="148342" y="265681"/>
                  </a:lnTo>
                  <a:lnTo>
                    <a:pt x="170617" y="230349"/>
                  </a:lnTo>
                  <a:lnTo>
                    <a:pt x="200252" y="200482"/>
                  </a:lnTo>
                  <a:lnTo>
                    <a:pt x="229372" y="182234"/>
                  </a:lnTo>
                  <a:lnTo>
                    <a:pt x="288477" y="155093"/>
                  </a:lnTo>
                  <a:lnTo>
                    <a:pt x="318983" y="129291"/>
                  </a:lnTo>
                  <a:lnTo>
                    <a:pt x="322692" y="121289"/>
                  </a:lnTo>
                  <a:lnTo>
                    <a:pt x="323694" y="103039"/>
                  </a:lnTo>
                  <a:lnTo>
                    <a:pt x="319983" y="95599"/>
                  </a:lnTo>
                  <a:lnTo>
                    <a:pt x="306502" y="84212"/>
                  </a:lnTo>
                  <a:lnTo>
                    <a:pt x="285692" y="81492"/>
                  </a:lnTo>
                  <a:lnTo>
                    <a:pt x="273592" y="82403"/>
                  </a:lnTo>
                  <a:lnTo>
                    <a:pt x="253908" y="92776"/>
                  </a:lnTo>
                  <a:lnTo>
                    <a:pt x="236191" y="106744"/>
                  </a:lnTo>
                  <a:lnTo>
                    <a:pt x="208825" y="123525"/>
                  </a:lnTo>
                  <a:lnTo>
                    <a:pt x="192268" y="149683"/>
                  </a:lnTo>
                  <a:lnTo>
                    <a:pt x="183839" y="169471"/>
                  </a:lnTo>
                  <a:lnTo>
                    <a:pt x="182433" y="193084"/>
                  </a:lnTo>
                  <a:lnTo>
                    <a:pt x="186877" y="216836"/>
                  </a:lnTo>
                  <a:lnTo>
                    <a:pt x="196651" y="235191"/>
                  </a:lnTo>
                  <a:lnTo>
                    <a:pt x="220896" y="258679"/>
                  </a:lnTo>
                  <a:lnTo>
                    <a:pt x="243356" y="267047"/>
                  </a:lnTo>
                  <a:lnTo>
                    <a:pt x="291505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634801" y="3557330"/>
              <a:ext cx="116646" cy="319401"/>
            </a:xfrm>
            <a:custGeom>
              <a:avLst/>
              <a:gdLst/>
              <a:ahLst/>
              <a:cxnLst/>
              <a:rect l="0" t="0" r="0" b="0"/>
              <a:pathLst>
                <a:path w="116646" h="319401">
                  <a:moveTo>
                    <a:pt x="39644" y="159229"/>
                  </a:moveTo>
                  <a:lnTo>
                    <a:pt x="39644" y="208160"/>
                  </a:lnTo>
                  <a:lnTo>
                    <a:pt x="45234" y="267290"/>
                  </a:lnTo>
                  <a:lnTo>
                    <a:pt x="54093" y="317012"/>
                  </a:lnTo>
                  <a:lnTo>
                    <a:pt x="51617" y="319400"/>
                  </a:lnTo>
                  <a:lnTo>
                    <a:pt x="47626" y="318652"/>
                  </a:lnTo>
                  <a:lnTo>
                    <a:pt x="40072" y="305343"/>
                  </a:lnTo>
                  <a:lnTo>
                    <a:pt x="22153" y="244241"/>
                  </a:lnTo>
                  <a:lnTo>
                    <a:pt x="12755" y="195987"/>
                  </a:lnTo>
                  <a:lnTo>
                    <a:pt x="8280" y="145814"/>
                  </a:lnTo>
                  <a:lnTo>
                    <a:pt x="0" y="83226"/>
                  </a:lnTo>
                  <a:lnTo>
                    <a:pt x="1382" y="38444"/>
                  </a:lnTo>
                  <a:lnTo>
                    <a:pt x="3607" y="26063"/>
                  </a:lnTo>
                  <a:lnTo>
                    <a:pt x="8601" y="16640"/>
                  </a:lnTo>
                  <a:lnTo>
                    <a:pt x="23507" y="3049"/>
                  </a:lnTo>
                  <a:lnTo>
                    <a:pt x="32396" y="127"/>
                  </a:lnTo>
                  <a:lnTo>
                    <a:pt x="51630" y="0"/>
                  </a:lnTo>
                  <a:lnTo>
                    <a:pt x="68758" y="10082"/>
                  </a:lnTo>
                  <a:lnTo>
                    <a:pt x="104830" y="47865"/>
                  </a:lnTo>
                  <a:lnTo>
                    <a:pt x="114629" y="66450"/>
                  </a:lnTo>
                  <a:lnTo>
                    <a:pt x="116645" y="89528"/>
                  </a:lnTo>
                  <a:lnTo>
                    <a:pt x="112471" y="114213"/>
                  </a:lnTo>
                  <a:lnTo>
                    <a:pt x="102818" y="136882"/>
                  </a:lnTo>
                  <a:lnTo>
                    <a:pt x="87608" y="152417"/>
                  </a:lnTo>
                  <a:lnTo>
                    <a:pt x="60701" y="1697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811316" y="384290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911975" y="3597661"/>
              <a:ext cx="130969" cy="258972"/>
            </a:xfrm>
            <a:custGeom>
              <a:avLst/>
              <a:gdLst/>
              <a:ahLst/>
              <a:cxnLst/>
              <a:rect l="0" t="0" r="0" b="0"/>
              <a:pathLst>
                <a:path w="130969" h="258972">
                  <a:moveTo>
                    <a:pt x="15154" y="87313"/>
                  </a:moveTo>
                  <a:lnTo>
                    <a:pt x="20743" y="149406"/>
                  </a:lnTo>
                  <a:lnTo>
                    <a:pt x="36485" y="211317"/>
                  </a:lnTo>
                  <a:lnTo>
                    <a:pt x="51455" y="258971"/>
                  </a:lnTo>
                  <a:lnTo>
                    <a:pt x="49616" y="253682"/>
                  </a:lnTo>
                  <a:lnTo>
                    <a:pt x="40879" y="200541"/>
                  </a:lnTo>
                  <a:lnTo>
                    <a:pt x="23095" y="146463"/>
                  </a:lnTo>
                  <a:lnTo>
                    <a:pt x="4747" y="88170"/>
                  </a:lnTo>
                  <a:lnTo>
                    <a:pt x="0" y="66637"/>
                  </a:lnTo>
                  <a:lnTo>
                    <a:pt x="1790" y="45368"/>
                  </a:lnTo>
                  <a:lnTo>
                    <a:pt x="9605" y="27337"/>
                  </a:lnTo>
                  <a:lnTo>
                    <a:pt x="14964" y="19253"/>
                  </a:lnTo>
                  <a:lnTo>
                    <a:pt x="33397" y="7151"/>
                  </a:lnTo>
                  <a:lnTo>
                    <a:pt x="44864" y="2286"/>
                  </a:lnTo>
                  <a:lnTo>
                    <a:pt x="70083" y="0"/>
                  </a:lnTo>
                  <a:lnTo>
                    <a:pt x="130968" y="30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990300" y="3716559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1" y="0"/>
                  </a:lnTo>
                  <a:lnTo>
                    <a:pt x="1138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085057" y="381131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429442" y="3695502"/>
              <a:ext cx="132316" cy="119397"/>
            </a:xfrm>
            <a:custGeom>
              <a:avLst/>
              <a:gdLst/>
              <a:ahLst/>
              <a:cxnLst/>
              <a:rect l="0" t="0" r="0" b="0"/>
              <a:pathLst>
                <a:path w="132316" h="119397">
                  <a:moveTo>
                    <a:pt x="129397" y="10529"/>
                  </a:moveTo>
                  <a:lnTo>
                    <a:pt x="91919" y="2195"/>
                  </a:lnTo>
                  <a:lnTo>
                    <a:pt x="57071" y="3770"/>
                  </a:lnTo>
                  <a:lnTo>
                    <a:pt x="36421" y="9864"/>
                  </a:lnTo>
                  <a:lnTo>
                    <a:pt x="19444" y="20372"/>
                  </a:lnTo>
                  <a:lnTo>
                    <a:pt x="7220" y="35960"/>
                  </a:lnTo>
                  <a:lnTo>
                    <a:pt x="2322" y="45030"/>
                  </a:lnTo>
                  <a:lnTo>
                    <a:pt x="0" y="67587"/>
                  </a:lnTo>
                  <a:lnTo>
                    <a:pt x="1018" y="80153"/>
                  </a:lnTo>
                  <a:lnTo>
                    <a:pt x="5207" y="89700"/>
                  </a:lnTo>
                  <a:lnTo>
                    <a:pt x="19219" y="103428"/>
                  </a:lnTo>
                  <a:lnTo>
                    <a:pt x="46839" y="117733"/>
                  </a:lnTo>
                  <a:lnTo>
                    <a:pt x="70088" y="119396"/>
                  </a:lnTo>
                  <a:lnTo>
                    <a:pt x="93679" y="115066"/>
                  </a:lnTo>
                  <a:lnTo>
                    <a:pt x="111962" y="105343"/>
                  </a:lnTo>
                  <a:lnTo>
                    <a:pt x="124768" y="90103"/>
                  </a:lnTo>
                  <a:lnTo>
                    <a:pt x="129821" y="81126"/>
                  </a:lnTo>
                  <a:lnTo>
                    <a:pt x="132315" y="58673"/>
                  </a:lnTo>
                  <a:lnTo>
                    <a:pt x="127142" y="25963"/>
                  </a:lnTo>
                  <a:lnTo>
                    <a:pt x="1188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592501" y="3509659"/>
              <a:ext cx="103209" cy="333243"/>
            </a:xfrm>
            <a:custGeom>
              <a:avLst/>
              <a:gdLst/>
              <a:ahLst/>
              <a:cxnLst/>
              <a:rect l="0" t="0" r="0" b="0"/>
              <a:pathLst>
                <a:path w="103209" h="333243">
                  <a:moveTo>
                    <a:pt x="61095" y="333242"/>
                  </a:moveTo>
                  <a:lnTo>
                    <a:pt x="57975" y="290550"/>
                  </a:lnTo>
                  <a:lnTo>
                    <a:pt x="50372" y="231174"/>
                  </a:lnTo>
                  <a:lnTo>
                    <a:pt x="36040" y="170149"/>
                  </a:lnTo>
                  <a:lnTo>
                    <a:pt x="18916" y="112850"/>
                  </a:lnTo>
                  <a:lnTo>
                    <a:pt x="2594" y="58425"/>
                  </a:lnTo>
                  <a:lnTo>
                    <a:pt x="0" y="32896"/>
                  </a:lnTo>
                  <a:lnTo>
                    <a:pt x="2817" y="23047"/>
                  </a:lnTo>
                  <a:lnTo>
                    <a:pt x="8205" y="15311"/>
                  </a:lnTo>
                  <a:lnTo>
                    <a:pt x="15306" y="8985"/>
                  </a:lnTo>
                  <a:lnTo>
                    <a:pt x="35675" y="1954"/>
                  </a:lnTo>
                  <a:lnTo>
                    <a:pt x="59156" y="0"/>
                  </a:lnTo>
                  <a:lnTo>
                    <a:pt x="103208" y="68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622010" y="3668856"/>
              <a:ext cx="52644" cy="5590"/>
            </a:xfrm>
            <a:custGeom>
              <a:avLst/>
              <a:gdLst/>
              <a:ahLst/>
              <a:cxnLst/>
              <a:rect l="0" t="0" r="0" b="0"/>
              <a:pathLst>
                <a:path w="52644" h="5590">
                  <a:moveTo>
                    <a:pt x="52643" y="5589"/>
                  </a:moveTo>
                  <a:lnTo>
                    <a:pt x="35875" y="0"/>
                  </a:lnTo>
                  <a:lnTo>
                    <a:pt x="21404" y="37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043583" y="3579689"/>
              <a:ext cx="10096" cy="294799"/>
            </a:xfrm>
            <a:custGeom>
              <a:avLst/>
              <a:gdLst/>
              <a:ahLst/>
              <a:cxnLst/>
              <a:rect l="0" t="0" r="0" b="0"/>
              <a:pathLst>
                <a:path w="10096" h="294799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22" y="151355"/>
                  </a:lnTo>
                  <a:lnTo>
                    <a:pt x="7917" y="213084"/>
                  </a:lnTo>
                  <a:lnTo>
                    <a:pt x="9450" y="257718"/>
                  </a:lnTo>
                  <a:lnTo>
                    <a:pt x="10095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127378" y="3600746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21057" y="48930"/>
                  </a:lnTo>
                  <a:lnTo>
                    <a:pt x="21057" y="108061"/>
                  </a:lnTo>
                  <a:lnTo>
                    <a:pt x="13821" y="164802"/>
                  </a:lnTo>
                  <a:lnTo>
                    <a:pt x="8059" y="21171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559046" y="3663917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21057" y="0"/>
                  </a:moveTo>
                  <a:lnTo>
                    <a:pt x="17938" y="42692"/>
                  </a:lnTo>
                  <a:lnTo>
                    <a:pt x="11993" y="95520"/>
                  </a:lnTo>
                  <a:lnTo>
                    <a:pt x="2388" y="15873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569575" y="357968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664120" y="3649262"/>
              <a:ext cx="162432" cy="189538"/>
            </a:xfrm>
            <a:custGeom>
              <a:avLst/>
              <a:gdLst/>
              <a:ahLst/>
              <a:cxnLst/>
              <a:rect l="0" t="0" r="0" b="0"/>
              <a:pathLst>
                <a:path w="162432" h="189538">
                  <a:moveTo>
                    <a:pt x="105496" y="14655"/>
                  </a:moveTo>
                  <a:lnTo>
                    <a:pt x="61534" y="0"/>
                  </a:lnTo>
                  <a:lnTo>
                    <a:pt x="41504" y="2682"/>
                  </a:lnTo>
                  <a:lnTo>
                    <a:pt x="13616" y="17346"/>
                  </a:lnTo>
                  <a:lnTo>
                    <a:pt x="5638" y="23468"/>
                  </a:lnTo>
                  <a:lnTo>
                    <a:pt x="1489" y="31059"/>
                  </a:lnTo>
                  <a:lnTo>
                    <a:pt x="0" y="48852"/>
                  </a:lnTo>
                  <a:lnTo>
                    <a:pt x="4749" y="56170"/>
                  </a:lnTo>
                  <a:lnTo>
                    <a:pt x="22506" y="67421"/>
                  </a:lnTo>
                  <a:lnTo>
                    <a:pt x="42875" y="70082"/>
                  </a:lnTo>
                  <a:lnTo>
                    <a:pt x="63627" y="69705"/>
                  </a:lnTo>
                  <a:lnTo>
                    <a:pt x="116057" y="82114"/>
                  </a:lnTo>
                  <a:lnTo>
                    <a:pt x="147620" y="97684"/>
                  </a:lnTo>
                  <a:lnTo>
                    <a:pt x="154636" y="106272"/>
                  </a:lnTo>
                  <a:lnTo>
                    <a:pt x="162431" y="128293"/>
                  </a:lnTo>
                  <a:lnTo>
                    <a:pt x="162170" y="138377"/>
                  </a:lnTo>
                  <a:lnTo>
                    <a:pt x="155641" y="155820"/>
                  </a:lnTo>
                  <a:lnTo>
                    <a:pt x="133222" y="178794"/>
                  </a:lnTo>
                  <a:lnTo>
                    <a:pt x="111190" y="187041"/>
                  </a:lnTo>
                  <a:lnTo>
                    <a:pt x="86970" y="189537"/>
                  </a:lnTo>
                  <a:lnTo>
                    <a:pt x="42325" y="1831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222342" y="3516518"/>
              <a:ext cx="10096" cy="284270"/>
            </a:xfrm>
            <a:custGeom>
              <a:avLst/>
              <a:gdLst/>
              <a:ahLst/>
              <a:cxnLst/>
              <a:rect l="0" t="0" r="0" b="0"/>
              <a:pathLst>
                <a:path w="10096" h="284270">
                  <a:moveTo>
                    <a:pt x="0" y="0"/>
                  </a:moveTo>
                  <a:lnTo>
                    <a:pt x="3119" y="54145"/>
                  </a:lnTo>
                  <a:lnTo>
                    <a:pt x="9065" y="114680"/>
                  </a:lnTo>
                  <a:lnTo>
                    <a:pt x="10095" y="165650"/>
                  </a:lnTo>
                  <a:lnTo>
                    <a:pt x="3207" y="226870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348684" y="3495461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4939" y="16768"/>
                  </a:lnTo>
                  <a:lnTo>
                    <a:pt x="8984" y="78565"/>
                  </a:lnTo>
                  <a:lnTo>
                    <a:pt x="10071" y="127784"/>
                  </a:lnTo>
                  <a:lnTo>
                    <a:pt x="10392" y="179411"/>
                  </a:lnTo>
                  <a:lnTo>
                    <a:pt x="7369" y="231753"/>
                  </a:lnTo>
                  <a:lnTo>
                    <a:pt x="2183" y="27806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388995" y="379025"/>
            <a:ext cx="3058313" cy="589597"/>
            <a:chOff x="2388995" y="379025"/>
            <a:chExt cx="3058313" cy="589597"/>
          </a:xfrm>
        </p:grpSpPr>
        <p:sp>
          <p:nvSpPr>
            <p:cNvPr id="2" name="Freeform 1"/>
            <p:cNvSpPr/>
            <p:nvPr/>
          </p:nvSpPr>
          <p:spPr>
            <a:xfrm>
              <a:off x="2388995" y="379025"/>
              <a:ext cx="327358" cy="527263"/>
            </a:xfrm>
            <a:custGeom>
              <a:avLst/>
              <a:gdLst/>
              <a:ahLst/>
              <a:cxnLst/>
              <a:rect l="0" t="0" r="0" b="0"/>
              <a:pathLst>
                <a:path w="327358" h="527263">
                  <a:moveTo>
                    <a:pt x="32559" y="136871"/>
                  </a:moveTo>
                  <a:lnTo>
                    <a:pt x="21381" y="148049"/>
                  </a:lnTo>
                  <a:lnTo>
                    <a:pt x="15893" y="166016"/>
                  </a:lnTo>
                  <a:lnTo>
                    <a:pt x="14623" y="189598"/>
                  </a:lnTo>
                  <a:lnTo>
                    <a:pt x="26413" y="251078"/>
                  </a:lnTo>
                  <a:lnTo>
                    <a:pt x="38581" y="311292"/>
                  </a:lnTo>
                  <a:lnTo>
                    <a:pt x="42922" y="362206"/>
                  </a:lnTo>
                  <a:lnTo>
                    <a:pt x="51097" y="413167"/>
                  </a:lnTo>
                  <a:lnTo>
                    <a:pt x="64340" y="472901"/>
                  </a:lnTo>
                  <a:lnTo>
                    <a:pt x="78221" y="524171"/>
                  </a:lnTo>
                  <a:lnTo>
                    <a:pt x="81718" y="527262"/>
                  </a:lnTo>
                  <a:lnTo>
                    <a:pt x="85219" y="524644"/>
                  </a:lnTo>
                  <a:lnTo>
                    <a:pt x="88722" y="518219"/>
                  </a:lnTo>
                  <a:lnTo>
                    <a:pt x="88064" y="481230"/>
                  </a:lnTo>
                  <a:lnTo>
                    <a:pt x="77362" y="418669"/>
                  </a:lnTo>
                  <a:lnTo>
                    <a:pt x="63982" y="363850"/>
                  </a:lnTo>
                  <a:lnTo>
                    <a:pt x="55664" y="302979"/>
                  </a:lnTo>
                  <a:lnTo>
                    <a:pt x="42433" y="240114"/>
                  </a:lnTo>
                  <a:lnTo>
                    <a:pt x="29245" y="202556"/>
                  </a:lnTo>
                  <a:lnTo>
                    <a:pt x="537" y="147731"/>
                  </a:lnTo>
                  <a:lnTo>
                    <a:pt x="0" y="126490"/>
                  </a:lnTo>
                  <a:lnTo>
                    <a:pt x="6780" y="108470"/>
                  </a:lnTo>
                  <a:lnTo>
                    <a:pt x="18762" y="92663"/>
                  </a:lnTo>
                  <a:lnTo>
                    <a:pt x="58170" y="63451"/>
                  </a:lnTo>
                  <a:lnTo>
                    <a:pt x="100199" y="45317"/>
                  </a:lnTo>
                  <a:lnTo>
                    <a:pt x="149697" y="32535"/>
                  </a:lnTo>
                  <a:lnTo>
                    <a:pt x="201407" y="21339"/>
                  </a:lnTo>
                  <a:lnTo>
                    <a:pt x="250654" y="13732"/>
                  </a:lnTo>
                  <a:lnTo>
                    <a:pt x="311537" y="3715"/>
                  </a:lnTo>
                  <a:lnTo>
                    <a:pt x="32735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21554" y="668234"/>
              <a:ext cx="231628" cy="37176"/>
            </a:xfrm>
            <a:custGeom>
              <a:avLst/>
              <a:gdLst/>
              <a:ahLst/>
              <a:cxnLst/>
              <a:rect l="0" t="0" r="0" b="0"/>
              <a:pathLst>
                <a:path w="231628" h="37176">
                  <a:moveTo>
                    <a:pt x="231627" y="5589"/>
                  </a:moveTo>
                  <a:lnTo>
                    <a:pt x="214859" y="0"/>
                  </a:lnTo>
                  <a:lnTo>
                    <a:pt x="197269" y="376"/>
                  </a:lnTo>
                  <a:lnTo>
                    <a:pt x="138628" y="12138"/>
                  </a:lnTo>
                  <a:lnTo>
                    <a:pt x="75549" y="21183"/>
                  </a:lnTo>
                  <a:lnTo>
                    <a:pt x="19206" y="34260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55126" y="677131"/>
              <a:ext cx="282325" cy="259906"/>
            </a:xfrm>
            <a:custGeom>
              <a:avLst/>
              <a:gdLst/>
              <a:ahLst/>
              <a:cxnLst/>
              <a:rect l="0" t="0" r="0" b="0"/>
              <a:pathLst>
                <a:path w="282325" h="259906">
                  <a:moveTo>
                    <a:pt x="155982" y="165148"/>
                  </a:moveTo>
                  <a:lnTo>
                    <a:pt x="170637" y="121186"/>
                  </a:lnTo>
                  <a:lnTo>
                    <a:pt x="171074" y="101156"/>
                  </a:lnTo>
                  <a:lnTo>
                    <a:pt x="155459" y="38734"/>
                  </a:lnTo>
                  <a:lnTo>
                    <a:pt x="152124" y="28230"/>
                  </a:lnTo>
                  <a:lnTo>
                    <a:pt x="145221" y="20057"/>
                  </a:lnTo>
                  <a:lnTo>
                    <a:pt x="125074" y="7856"/>
                  </a:lnTo>
                  <a:lnTo>
                    <a:pt x="87423" y="0"/>
                  </a:lnTo>
                  <a:lnTo>
                    <a:pt x="63510" y="4402"/>
                  </a:lnTo>
                  <a:lnTo>
                    <a:pt x="52220" y="8851"/>
                  </a:lnTo>
                  <a:lnTo>
                    <a:pt x="33437" y="26273"/>
                  </a:lnTo>
                  <a:lnTo>
                    <a:pt x="7903" y="69996"/>
                  </a:lnTo>
                  <a:lnTo>
                    <a:pt x="0" y="120833"/>
                  </a:lnTo>
                  <a:lnTo>
                    <a:pt x="1559" y="172816"/>
                  </a:lnTo>
                  <a:lnTo>
                    <a:pt x="12785" y="217226"/>
                  </a:lnTo>
                  <a:lnTo>
                    <a:pt x="25659" y="235477"/>
                  </a:lnTo>
                  <a:lnTo>
                    <a:pt x="34005" y="243620"/>
                  </a:lnTo>
                  <a:lnTo>
                    <a:pt x="43079" y="247878"/>
                  </a:lnTo>
                  <a:lnTo>
                    <a:pt x="62519" y="249490"/>
                  </a:lnTo>
                  <a:lnTo>
                    <a:pt x="93195" y="238232"/>
                  </a:lnTo>
                  <a:lnTo>
                    <a:pt x="118921" y="214489"/>
                  </a:lnTo>
                  <a:lnTo>
                    <a:pt x="147405" y="173855"/>
                  </a:lnTo>
                  <a:lnTo>
                    <a:pt x="159160" y="143681"/>
                  </a:lnTo>
                  <a:lnTo>
                    <a:pt x="159271" y="143818"/>
                  </a:lnTo>
                  <a:lnTo>
                    <a:pt x="158175" y="147419"/>
                  </a:lnTo>
                  <a:lnTo>
                    <a:pt x="167810" y="174843"/>
                  </a:lnTo>
                  <a:lnTo>
                    <a:pt x="193197" y="216456"/>
                  </a:lnTo>
                  <a:lnTo>
                    <a:pt x="220821" y="239752"/>
                  </a:lnTo>
                  <a:lnTo>
                    <a:pt x="250063" y="253414"/>
                  </a:lnTo>
                  <a:lnTo>
                    <a:pt x="282324" y="2599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18843" y="699108"/>
              <a:ext cx="197593" cy="234719"/>
            </a:xfrm>
            <a:custGeom>
              <a:avLst/>
              <a:gdLst/>
              <a:ahLst/>
              <a:cxnLst/>
              <a:rect l="0" t="0" r="0" b="0"/>
              <a:pathLst>
                <a:path w="197593" h="234719">
                  <a:moveTo>
                    <a:pt x="155478" y="48415"/>
                  </a:moveTo>
                  <a:lnTo>
                    <a:pt x="145903" y="24368"/>
                  </a:lnTo>
                  <a:lnTo>
                    <a:pt x="135235" y="10041"/>
                  </a:lnTo>
                  <a:lnTo>
                    <a:pt x="116455" y="2114"/>
                  </a:lnTo>
                  <a:lnTo>
                    <a:pt x="104896" y="0"/>
                  </a:lnTo>
                  <a:lnTo>
                    <a:pt x="82694" y="3890"/>
                  </a:lnTo>
                  <a:lnTo>
                    <a:pt x="39845" y="25452"/>
                  </a:lnTo>
                  <a:lnTo>
                    <a:pt x="24927" y="41719"/>
                  </a:lnTo>
                  <a:lnTo>
                    <a:pt x="5818" y="80757"/>
                  </a:lnTo>
                  <a:lnTo>
                    <a:pt x="0" y="122988"/>
                  </a:lnTo>
                  <a:lnTo>
                    <a:pt x="3865" y="172546"/>
                  </a:lnTo>
                  <a:lnTo>
                    <a:pt x="12445" y="197561"/>
                  </a:lnTo>
                  <a:lnTo>
                    <a:pt x="18009" y="207507"/>
                  </a:lnTo>
                  <a:lnTo>
                    <a:pt x="36669" y="221678"/>
                  </a:lnTo>
                  <a:lnTo>
                    <a:pt x="60560" y="230705"/>
                  </a:lnTo>
                  <a:lnTo>
                    <a:pt x="86776" y="234718"/>
                  </a:lnTo>
                  <a:lnTo>
                    <a:pt x="110906" y="230262"/>
                  </a:lnTo>
                  <a:lnTo>
                    <a:pt x="173200" y="209713"/>
                  </a:lnTo>
                  <a:lnTo>
                    <a:pt x="197592" y="20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32682" y="410611"/>
              <a:ext cx="31153" cy="526426"/>
            </a:xfrm>
            <a:custGeom>
              <a:avLst/>
              <a:gdLst/>
              <a:ahLst/>
              <a:cxnLst/>
              <a:rect l="0" t="0" r="0" b="0"/>
              <a:pathLst>
                <a:path w="31153" h="526426">
                  <a:moveTo>
                    <a:pt x="10095" y="0"/>
                  </a:moveTo>
                  <a:lnTo>
                    <a:pt x="1030" y="58617"/>
                  </a:lnTo>
                  <a:lnTo>
                    <a:pt x="0" y="115764"/>
                  </a:lnTo>
                  <a:lnTo>
                    <a:pt x="6888" y="175985"/>
                  </a:lnTo>
                  <a:lnTo>
                    <a:pt x="9461" y="231728"/>
                  </a:lnTo>
                  <a:lnTo>
                    <a:pt x="13027" y="283129"/>
                  </a:lnTo>
                  <a:lnTo>
                    <a:pt x="17247" y="325877"/>
                  </a:lnTo>
                  <a:lnTo>
                    <a:pt x="19123" y="368272"/>
                  </a:lnTo>
                  <a:lnTo>
                    <a:pt x="20179" y="431602"/>
                  </a:lnTo>
                  <a:lnTo>
                    <a:pt x="27771" y="489497"/>
                  </a:lnTo>
                  <a:lnTo>
                    <a:pt x="31152" y="5264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32207" y="583530"/>
              <a:ext cx="336913" cy="37652"/>
            </a:xfrm>
            <a:custGeom>
              <a:avLst/>
              <a:gdLst/>
              <a:ahLst/>
              <a:cxnLst/>
              <a:rect l="0" t="0" r="0" b="0"/>
              <a:pathLst>
                <a:path w="336913" h="37652">
                  <a:moveTo>
                    <a:pt x="336912" y="6065"/>
                  </a:moveTo>
                  <a:lnTo>
                    <a:pt x="303290" y="0"/>
                  </a:lnTo>
                  <a:lnTo>
                    <a:pt x="248469" y="7640"/>
                  </a:lnTo>
                  <a:lnTo>
                    <a:pt x="198793" y="13941"/>
                  </a:lnTo>
                  <a:lnTo>
                    <a:pt x="140783" y="21659"/>
                  </a:lnTo>
                  <a:lnTo>
                    <a:pt x="81058" y="27213"/>
                  </a:lnTo>
                  <a:lnTo>
                    <a:pt x="33039" y="35242"/>
                  </a:lnTo>
                  <a:lnTo>
                    <a:pt x="0" y="376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71872" y="720328"/>
              <a:ext cx="213967" cy="209212"/>
            </a:xfrm>
            <a:custGeom>
              <a:avLst/>
              <a:gdLst/>
              <a:ahLst/>
              <a:cxnLst/>
              <a:rect l="0" t="0" r="0" b="0"/>
              <a:pathLst>
                <a:path w="213967" h="209212">
                  <a:moveTo>
                    <a:pt x="144646" y="27195"/>
                  </a:moveTo>
                  <a:lnTo>
                    <a:pt x="133467" y="10427"/>
                  </a:lnTo>
                  <a:lnTo>
                    <a:pt x="125495" y="5488"/>
                  </a:lnTo>
                  <a:lnTo>
                    <a:pt x="104159" y="0"/>
                  </a:lnTo>
                  <a:lnTo>
                    <a:pt x="82198" y="3800"/>
                  </a:lnTo>
                  <a:lnTo>
                    <a:pt x="53223" y="19093"/>
                  </a:lnTo>
                  <a:lnTo>
                    <a:pt x="37333" y="34123"/>
                  </a:lnTo>
                  <a:lnTo>
                    <a:pt x="6541" y="89661"/>
                  </a:lnTo>
                  <a:lnTo>
                    <a:pt x="0" y="127332"/>
                  </a:lnTo>
                  <a:lnTo>
                    <a:pt x="3652" y="162540"/>
                  </a:lnTo>
                  <a:lnTo>
                    <a:pt x="15301" y="181325"/>
                  </a:lnTo>
                  <a:lnTo>
                    <a:pt x="32177" y="196303"/>
                  </a:lnTo>
                  <a:lnTo>
                    <a:pt x="51376" y="206859"/>
                  </a:lnTo>
                  <a:lnTo>
                    <a:pt x="71607" y="209211"/>
                  </a:lnTo>
                  <a:lnTo>
                    <a:pt x="130911" y="198173"/>
                  </a:lnTo>
                  <a:lnTo>
                    <a:pt x="153749" y="191703"/>
                  </a:lnTo>
                  <a:lnTo>
                    <a:pt x="172478" y="178688"/>
                  </a:lnTo>
                  <a:lnTo>
                    <a:pt x="196176" y="148511"/>
                  </a:lnTo>
                  <a:lnTo>
                    <a:pt x="208492" y="123227"/>
                  </a:lnTo>
                  <a:lnTo>
                    <a:pt x="213966" y="96392"/>
                  </a:lnTo>
                  <a:lnTo>
                    <a:pt x="210160" y="71987"/>
                  </a:lnTo>
                  <a:lnTo>
                    <a:pt x="200670" y="51782"/>
                  </a:lnTo>
                  <a:lnTo>
                    <a:pt x="176231" y="271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21803" y="684352"/>
              <a:ext cx="168457" cy="216011"/>
            </a:xfrm>
            <a:custGeom>
              <a:avLst/>
              <a:gdLst/>
              <a:ahLst/>
              <a:cxnLst/>
              <a:rect l="0" t="0" r="0" b="0"/>
              <a:pathLst>
                <a:path w="168457" h="216011">
                  <a:moveTo>
                    <a:pt x="0" y="73699"/>
                  </a:moveTo>
                  <a:lnTo>
                    <a:pt x="16811" y="92850"/>
                  </a:lnTo>
                  <a:lnTo>
                    <a:pt x="43908" y="146917"/>
                  </a:lnTo>
                  <a:lnTo>
                    <a:pt x="62945" y="199978"/>
                  </a:lnTo>
                  <a:lnTo>
                    <a:pt x="66530" y="210527"/>
                  </a:lnTo>
                  <a:lnTo>
                    <a:pt x="66580" y="215221"/>
                  </a:lnTo>
                  <a:lnTo>
                    <a:pt x="64274" y="216010"/>
                  </a:lnTo>
                  <a:lnTo>
                    <a:pt x="60397" y="214197"/>
                  </a:lnTo>
                  <a:lnTo>
                    <a:pt x="52969" y="202823"/>
                  </a:lnTo>
                  <a:lnTo>
                    <a:pt x="36307" y="155737"/>
                  </a:lnTo>
                  <a:lnTo>
                    <a:pt x="34154" y="118804"/>
                  </a:lnTo>
                  <a:lnTo>
                    <a:pt x="41575" y="83944"/>
                  </a:lnTo>
                  <a:lnTo>
                    <a:pt x="64451" y="37075"/>
                  </a:lnTo>
                  <a:lnTo>
                    <a:pt x="78947" y="21157"/>
                  </a:lnTo>
                  <a:lnTo>
                    <a:pt x="97089" y="10183"/>
                  </a:lnTo>
                  <a:lnTo>
                    <a:pt x="149800" y="1341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58798" y="473782"/>
              <a:ext cx="42114" cy="494840"/>
            </a:xfrm>
            <a:custGeom>
              <a:avLst/>
              <a:gdLst/>
              <a:ahLst/>
              <a:cxnLst/>
              <a:rect l="0" t="0" r="0" b="0"/>
              <a:pathLst>
                <a:path w="42114" h="494840">
                  <a:moveTo>
                    <a:pt x="42113" y="0"/>
                  </a:moveTo>
                  <a:lnTo>
                    <a:pt x="30661" y="48931"/>
                  </a:lnTo>
                  <a:lnTo>
                    <a:pt x="17365" y="102472"/>
                  </a:lnTo>
                  <a:lnTo>
                    <a:pt x="12554" y="158394"/>
                  </a:lnTo>
                  <a:lnTo>
                    <a:pt x="8309" y="203368"/>
                  </a:lnTo>
                  <a:lnTo>
                    <a:pt x="3693" y="249483"/>
                  </a:lnTo>
                  <a:lnTo>
                    <a:pt x="1094" y="312567"/>
                  </a:lnTo>
                  <a:lnTo>
                    <a:pt x="324" y="363104"/>
                  </a:lnTo>
                  <a:lnTo>
                    <a:pt x="96" y="414602"/>
                  </a:lnTo>
                  <a:lnTo>
                    <a:pt x="19" y="471928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95585" y="436607"/>
              <a:ext cx="526426" cy="47704"/>
            </a:xfrm>
            <a:custGeom>
              <a:avLst/>
              <a:gdLst/>
              <a:ahLst/>
              <a:cxnLst/>
              <a:rect l="0" t="0" r="0" b="0"/>
              <a:pathLst>
                <a:path w="526426" h="47704">
                  <a:moveTo>
                    <a:pt x="526425" y="5589"/>
                  </a:moveTo>
                  <a:lnTo>
                    <a:pt x="509657" y="0"/>
                  </a:lnTo>
                  <a:lnTo>
                    <a:pt x="449673" y="4442"/>
                  </a:lnTo>
                  <a:lnTo>
                    <a:pt x="402428" y="13308"/>
                  </a:lnTo>
                  <a:lnTo>
                    <a:pt x="348525" y="23344"/>
                  </a:lnTo>
                  <a:lnTo>
                    <a:pt x="287733" y="34096"/>
                  </a:lnTo>
                  <a:lnTo>
                    <a:pt x="229534" y="39382"/>
                  </a:lnTo>
                  <a:lnTo>
                    <a:pt x="167836" y="45238"/>
                  </a:lnTo>
                  <a:lnTo>
                    <a:pt x="105102" y="46973"/>
                  </a:lnTo>
                  <a:lnTo>
                    <a:pt x="48299" y="47487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60854" y="642238"/>
              <a:ext cx="113800" cy="273658"/>
            </a:xfrm>
            <a:custGeom>
              <a:avLst/>
              <a:gdLst/>
              <a:ahLst/>
              <a:cxnLst/>
              <a:rect l="0" t="0" r="0" b="0"/>
              <a:pathLst>
                <a:path w="113800" h="273658">
                  <a:moveTo>
                    <a:pt x="40099" y="105285"/>
                  </a:moveTo>
                  <a:lnTo>
                    <a:pt x="28921" y="122052"/>
                  </a:lnTo>
                  <a:lnTo>
                    <a:pt x="21969" y="154837"/>
                  </a:lnTo>
                  <a:lnTo>
                    <a:pt x="20790" y="206666"/>
                  </a:lnTo>
                  <a:lnTo>
                    <a:pt x="28183" y="268288"/>
                  </a:lnTo>
                  <a:lnTo>
                    <a:pt x="27476" y="273615"/>
                  </a:lnTo>
                  <a:lnTo>
                    <a:pt x="25835" y="273657"/>
                  </a:lnTo>
                  <a:lnTo>
                    <a:pt x="20891" y="263175"/>
                  </a:lnTo>
                  <a:lnTo>
                    <a:pt x="8186" y="215199"/>
                  </a:lnTo>
                  <a:lnTo>
                    <a:pt x="0" y="155332"/>
                  </a:lnTo>
                  <a:lnTo>
                    <a:pt x="723" y="99616"/>
                  </a:lnTo>
                  <a:lnTo>
                    <a:pt x="9341" y="75859"/>
                  </a:lnTo>
                  <a:lnTo>
                    <a:pt x="32935" y="42754"/>
                  </a:lnTo>
                  <a:lnTo>
                    <a:pt x="62153" y="16307"/>
                  </a:lnTo>
                  <a:lnTo>
                    <a:pt x="82656" y="7248"/>
                  </a:lnTo>
                  <a:lnTo>
                    <a:pt x="11379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20386" y="626378"/>
              <a:ext cx="207664" cy="268545"/>
            </a:xfrm>
            <a:custGeom>
              <a:avLst/>
              <a:gdLst/>
              <a:ahLst/>
              <a:cxnLst/>
              <a:rect l="0" t="0" r="0" b="0"/>
              <a:pathLst>
                <a:path w="207664" h="268545">
                  <a:moveTo>
                    <a:pt x="6909" y="142202"/>
                  </a:moveTo>
                  <a:lnTo>
                    <a:pt x="44387" y="150535"/>
                  </a:lnTo>
                  <a:lnTo>
                    <a:pt x="82354" y="148960"/>
                  </a:lnTo>
                  <a:lnTo>
                    <a:pt x="131516" y="137948"/>
                  </a:lnTo>
                  <a:lnTo>
                    <a:pt x="158733" y="122354"/>
                  </a:lnTo>
                  <a:lnTo>
                    <a:pt x="203213" y="82338"/>
                  </a:lnTo>
                  <a:lnTo>
                    <a:pt x="206799" y="74217"/>
                  </a:lnTo>
                  <a:lnTo>
                    <a:pt x="207663" y="55834"/>
                  </a:lnTo>
                  <a:lnTo>
                    <a:pt x="201028" y="39085"/>
                  </a:lnTo>
                  <a:lnTo>
                    <a:pt x="189110" y="23843"/>
                  </a:lnTo>
                  <a:lnTo>
                    <a:pt x="172115" y="9269"/>
                  </a:lnTo>
                  <a:lnTo>
                    <a:pt x="146625" y="1232"/>
                  </a:lnTo>
                  <a:lnTo>
                    <a:pt x="118138" y="0"/>
                  </a:lnTo>
                  <a:lnTo>
                    <a:pt x="93779" y="7251"/>
                  </a:lnTo>
                  <a:lnTo>
                    <a:pt x="65923" y="24488"/>
                  </a:lnTo>
                  <a:lnTo>
                    <a:pt x="29485" y="59678"/>
                  </a:lnTo>
                  <a:lnTo>
                    <a:pt x="12948" y="91234"/>
                  </a:lnTo>
                  <a:lnTo>
                    <a:pt x="0" y="143226"/>
                  </a:lnTo>
                  <a:lnTo>
                    <a:pt x="573" y="181500"/>
                  </a:lnTo>
                  <a:lnTo>
                    <a:pt x="2685" y="192967"/>
                  </a:lnTo>
                  <a:lnTo>
                    <a:pt x="14390" y="215067"/>
                  </a:lnTo>
                  <a:lnTo>
                    <a:pt x="22425" y="225874"/>
                  </a:lnTo>
                  <a:lnTo>
                    <a:pt x="43830" y="241001"/>
                  </a:lnTo>
                  <a:lnTo>
                    <a:pt x="105499" y="264855"/>
                  </a:lnTo>
                  <a:lnTo>
                    <a:pt x="122723" y="2685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51154" y="577551"/>
              <a:ext cx="197872" cy="278988"/>
            </a:xfrm>
            <a:custGeom>
              <a:avLst/>
              <a:gdLst/>
              <a:ahLst/>
              <a:cxnLst/>
              <a:rect l="0" t="0" r="0" b="0"/>
              <a:pathLst>
                <a:path w="197872" h="278988">
                  <a:moveTo>
                    <a:pt x="28825" y="169972"/>
                  </a:moveTo>
                  <a:lnTo>
                    <a:pt x="66303" y="161639"/>
                  </a:lnTo>
                  <a:lnTo>
                    <a:pt x="122971" y="151327"/>
                  </a:lnTo>
                  <a:lnTo>
                    <a:pt x="153816" y="140401"/>
                  </a:lnTo>
                  <a:lnTo>
                    <a:pt x="193131" y="109651"/>
                  </a:lnTo>
                  <a:lnTo>
                    <a:pt x="196854" y="100512"/>
                  </a:lnTo>
                  <a:lnTo>
                    <a:pt x="197871" y="77880"/>
                  </a:lnTo>
                  <a:lnTo>
                    <a:pt x="191866" y="44419"/>
                  </a:lnTo>
                  <a:lnTo>
                    <a:pt x="186652" y="35967"/>
                  </a:lnTo>
                  <a:lnTo>
                    <a:pt x="143239" y="4247"/>
                  </a:lnTo>
                  <a:lnTo>
                    <a:pt x="119840" y="0"/>
                  </a:lnTo>
                  <a:lnTo>
                    <a:pt x="72280" y="6806"/>
                  </a:lnTo>
                  <a:lnTo>
                    <a:pt x="53597" y="19075"/>
                  </a:lnTo>
                  <a:lnTo>
                    <a:pt x="22540" y="55547"/>
                  </a:lnTo>
                  <a:lnTo>
                    <a:pt x="6556" y="91745"/>
                  </a:lnTo>
                  <a:lnTo>
                    <a:pt x="0" y="137695"/>
                  </a:lnTo>
                  <a:lnTo>
                    <a:pt x="6190" y="188813"/>
                  </a:lnTo>
                  <a:lnTo>
                    <a:pt x="12136" y="211101"/>
                  </a:lnTo>
                  <a:lnTo>
                    <a:pt x="33239" y="243379"/>
                  </a:lnTo>
                  <a:lnTo>
                    <a:pt x="54963" y="258359"/>
                  </a:lnTo>
                  <a:lnTo>
                    <a:pt x="101448" y="277508"/>
                  </a:lnTo>
                  <a:lnTo>
                    <a:pt x="126223" y="278987"/>
                  </a:lnTo>
                  <a:lnTo>
                    <a:pt x="165696" y="2752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11487" y="621181"/>
              <a:ext cx="235821" cy="259791"/>
            </a:xfrm>
            <a:custGeom>
              <a:avLst/>
              <a:gdLst/>
              <a:ahLst/>
              <a:cxnLst/>
              <a:rect l="0" t="0" r="0" b="0"/>
              <a:pathLst>
                <a:path w="235821" h="259791">
                  <a:moveTo>
                    <a:pt x="179103" y="0"/>
                  </a:moveTo>
                  <a:lnTo>
                    <a:pt x="121839" y="3119"/>
                  </a:lnTo>
                  <a:lnTo>
                    <a:pt x="66536" y="14654"/>
                  </a:lnTo>
                  <a:lnTo>
                    <a:pt x="32666" y="30338"/>
                  </a:lnTo>
                  <a:lnTo>
                    <a:pt x="14194" y="49358"/>
                  </a:lnTo>
                  <a:lnTo>
                    <a:pt x="5993" y="60982"/>
                  </a:lnTo>
                  <a:lnTo>
                    <a:pt x="0" y="86374"/>
                  </a:lnTo>
                  <a:lnTo>
                    <a:pt x="40" y="99697"/>
                  </a:lnTo>
                  <a:lnTo>
                    <a:pt x="4745" y="108579"/>
                  </a:lnTo>
                  <a:lnTo>
                    <a:pt x="12562" y="114500"/>
                  </a:lnTo>
                  <a:lnTo>
                    <a:pt x="33725" y="121079"/>
                  </a:lnTo>
                  <a:lnTo>
                    <a:pt x="88559" y="128422"/>
                  </a:lnTo>
                  <a:lnTo>
                    <a:pt x="149779" y="135201"/>
                  </a:lnTo>
                  <a:lnTo>
                    <a:pt x="187183" y="147554"/>
                  </a:lnTo>
                  <a:lnTo>
                    <a:pt x="220492" y="166032"/>
                  </a:lnTo>
                  <a:lnTo>
                    <a:pt x="227753" y="175029"/>
                  </a:lnTo>
                  <a:lnTo>
                    <a:pt x="235820" y="197503"/>
                  </a:lnTo>
                  <a:lnTo>
                    <a:pt x="234462" y="208878"/>
                  </a:lnTo>
                  <a:lnTo>
                    <a:pt x="223595" y="230875"/>
                  </a:lnTo>
                  <a:lnTo>
                    <a:pt x="203947" y="246111"/>
                  </a:lnTo>
                  <a:lnTo>
                    <a:pt x="179616" y="255611"/>
                  </a:lnTo>
                  <a:lnTo>
                    <a:pt x="138441" y="259790"/>
                  </a:lnTo>
                  <a:lnTo>
                    <a:pt x="75838" y="254434"/>
                  </a:lnTo>
                  <a:lnTo>
                    <a:pt x="15809" y="245679"/>
                  </a:lnTo>
                  <a:lnTo>
                    <a:pt x="119" y="242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31864" y="1758259"/>
            <a:ext cx="163017" cy="400084"/>
            <a:chOff x="531864" y="1758259"/>
            <a:chExt cx="163017" cy="400084"/>
          </a:xfrm>
        </p:grpSpPr>
        <p:sp>
          <p:nvSpPr>
            <p:cNvPr id="17" name="Freeform 16"/>
            <p:cNvSpPr/>
            <p:nvPr/>
          </p:nvSpPr>
          <p:spPr>
            <a:xfrm>
              <a:off x="531864" y="1758259"/>
              <a:ext cx="36675" cy="400084"/>
            </a:xfrm>
            <a:custGeom>
              <a:avLst/>
              <a:gdLst/>
              <a:ahLst/>
              <a:cxnLst/>
              <a:rect l="0" t="0" r="0" b="0"/>
              <a:pathLst>
                <a:path w="36675" h="400084">
                  <a:moveTo>
                    <a:pt x="36674" y="0"/>
                  </a:moveTo>
                  <a:lnTo>
                    <a:pt x="25496" y="11178"/>
                  </a:lnTo>
                  <a:lnTo>
                    <a:pt x="20008" y="32264"/>
                  </a:lnTo>
                  <a:lnTo>
                    <a:pt x="16485" y="87871"/>
                  </a:lnTo>
                  <a:lnTo>
                    <a:pt x="15789" y="145085"/>
                  </a:lnTo>
                  <a:lnTo>
                    <a:pt x="15651" y="208380"/>
                  </a:lnTo>
                  <a:lnTo>
                    <a:pt x="10035" y="266289"/>
                  </a:lnTo>
                  <a:lnTo>
                    <a:pt x="0" y="328854"/>
                  </a:lnTo>
                  <a:lnTo>
                    <a:pt x="3737" y="374314"/>
                  </a:lnTo>
                  <a:lnTo>
                    <a:pt x="5089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4352" y="208464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172509" y="1621388"/>
            <a:ext cx="7545088" cy="652768"/>
            <a:chOff x="1172509" y="1621388"/>
            <a:chExt cx="7545088" cy="652768"/>
          </a:xfrm>
        </p:grpSpPr>
        <p:sp>
          <p:nvSpPr>
            <p:cNvPr id="20" name="Freeform 19"/>
            <p:cNvSpPr/>
            <p:nvPr/>
          </p:nvSpPr>
          <p:spPr>
            <a:xfrm>
              <a:off x="1172509" y="1713062"/>
              <a:ext cx="224869" cy="365091"/>
            </a:xfrm>
            <a:custGeom>
              <a:avLst/>
              <a:gdLst/>
              <a:ahLst/>
              <a:cxnLst/>
              <a:rect l="0" t="0" r="0" b="0"/>
              <a:pathLst>
                <a:path w="224869" h="365091">
                  <a:moveTo>
                    <a:pt x="27739" y="97839"/>
                  </a:moveTo>
                  <a:lnTo>
                    <a:pt x="19406" y="146770"/>
                  </a:lnTo>
                  <a:lnTo>
                    <a:pt x="23234" y="205900"/>
                  </a:lnTo>
                  <a:lnTo>
                    <a:pt x="26849" y="263811"/>
                  </a:lnTo>
                  <a:lnTo>
                    <a:pt x="27563" y="327242"/>
                  </a:lnTo>
                  <a:lnTo>
                    <a:pt x="26491" y="348365"/>
                  </a:lnTo>
                  <a:lnTo>
                    <a:pt x="24568" y="349084"/>
                  </a:lnTo>
                  <a:lnTo>
                    <a:pt x="19311" y="340525"/>
                  </a:lnTo>
                  <a:lnTo>
                    <a:pt x="13075" y="325023"/>
                  </a:lnTo>
                  <a:lnTo>
                    <a:pt x="14011" y="270833"/>
                  </a:lnTo>
                  <a:lnTo>
                    <a:pt x="5357" y="210736"/>
                  </a:lnTo>
                  <a:lnTo>
                    <a:pt x="2000" y="163266"/>
                  </a:lnTo>
                  <a:lnTo>
                    <a:pt x="2175" y="122684"/>
                  </a:lnTo>
                  <a:lnTo>
                    <a:pt x="0" y="99523"/>
                  </a:lnTo>
                  <a:lnTo>
                    <a:pt x="2932" y="77530"/>
                  </a:lnTo>
                  <a:lnTo>
                    <a:pt x="16750" y="45418"/>
                  </a:lnTo>
                  <a:lnTo>
                    <a:pt x="35662" y="19266"/>
                  </a:lnTo>
                  <a:lnTo>
                    <a:pt x="61672" y="2288"/>
                  </a:lnTo>
                  <a:lnTo>
                    <a:pt x="81425" y="0"/>
                  </a:lnTo>
                  <a:lnTo>
                    <a:pt x="100733" y="4052"/>
                  </a:lnTo>
                  <a:lnTo>
                    <a:pt x="117113" y="13652"/>
                  </a:lnTo>
                  <a:lnTo>
                    <a:pt x="129072" y="28837"/>
                  </a:lnTo>
                  <a:lnTo>
                    <a:pt x="137117" y="48454"/>
                  </a:lnTo>
                  <a:lnTo>
                    <a:pt x="140692" y="72771"/>
                  </a:lnTo>
                  <a:lnTo>
                    <a:pt x="136042" y="92937"/>
                  </a:lnTo>
                  <a:lnTo>
                    <a:pt x="113993" y="130536"/>
                  </a:lnTo>
                  <a:lnTo>
                    <a:pt x="97660" y="144737"/>
                  </a:lnTo>
                  <a:lnTo>
                    <a:pt x="58578" y="163385"/>
                  </a:lnTo>
                  <a:lnTo>
                    <a:pt x="54148" y="163763"/>
                  </a:lnTo>
                  <a:lnTo>
                    <a:pt x="53534" y="161676"/>
                  </a:lnTo>
                  <a:lnTo>
                    <a:pt x="55464" y="157944"/>
                  </a:lnTo>
                  <a:lnTo>
                    <a:pt x="66968" y="150679"/>
                  </a:lnTo>
                  <a:lnTo>
                    <a:pt x="74948" y="147104"/>
                  </a:lnTo>
                  <a:lnTo>
                    <a:pt x="93175" y="146251"/>
                  </a:lnTo>
                  <a:lnTo>
                    <a:pt x="139061" y="155235"/>
                  </a:lnTo>
                  <a:lnTo>
                    <a:pt x="173807" y="176067"/>
                  </a:lnTo>
                  <a:lnTo>
                    <a:pt x="200740" y="198876"/>
                  </a:lnTo>
                  <a:lnTo>
                    <a:pt x="217949" y="226042"/>
                  </a:lnTo>
                  <a:lnTo>
                    <a:pt x="224868" y="261907"/>
                  </a:lnTo>
                  <a:lnTo>
                    <a:pt x="221328" y="302170"/>
                  </a:lnTo>
                  <a:lnTo>
                    <a:pt x="209705" y="323573"/>
                  </a:lnTo>
                  <a:lnTo>
                    <a:pt x="192841" y="339715"/>
                  </a:lnTo>
                  <a:lnTo>
                    <a:pt x="162446" y="355380"/>
                  </a:lnTo>
                  <a:lnTo>
                    <a:pt x="125494" y="365090"/>
                  </a:lnTo>
                  <a:lnTo>
                    <a:pt x="80974" y="359076"/>
                  </a:lnTo>
                  <a:lnTo>
                    <a:pt x="63098" y="353155"/>
                  </a:lnTo>
                  <a:lnTo>
                    <a:pt x="48796" y="3399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430080" y="1880745"/>
              <a:ext cx="177136" cy="193370"/>
            </a:xfrm>
            <a:custGeom>
              <a:avLst/>
              <a:gdLst/>
              <a:ahLst/>
              <a:cxnLst/>
              <a:rect l="0" t="0" r="0" b="0"/>
              <a:pathLst>
                <a:path w="177136" h="193370">
                  <a:moveTo>
                    <a:pt x="54438" y="67027"/>
                  </a:moveTo>
                  <a:lnTo>
                    <a:pt x="91916" y="75360"/>
                  </a:lnTo>
                  <a:lnTo>
                    <a:pt x="129883" y="73785"/>
                  </a:lnTo>
                  <a:lnTo>
                    <a:pt x="154649" y="67691"/>
                  </a:lnTo>
                  <a:lnTo>
                    <a:pt x="173456" y="57183"/>
                  </a:lnTo>
                  <a:lnTo>
                    <a:pt x="177067" y="49936"/>
                  </a:lnTo>
                  <a:lnTo>
                    <a:pt x="177135" y="41595"/>
                  </a:lnTo>
                  <a:lnTo>
                    <a:pt x="174840" y="32525"/>
                  </a:lnTo>
                  <a:lnTo>
                    <a:pt x="169801" y="25308"/>
                  </a:lnTo>
                  <a:lnTo>
                    <a:pt x="154843" y="14170"/>
                  </a:lnTo>
                  <a:lnTo>
                    <a:pt x="126692" y="1323"/>
                  </a:lnTo>
                  <a:lnTo>
                    <a:pt x="106438" y="0"/>
                  </a:lnTo>
                  <a:lnTo>
                    <a:pt x="64839" y="8683"/>
                  </a:lnTo>
                  <a:lnTo>
                    <a:pt x="27754" y="23873"/>
                  </a:lnTo>
                  <a:lnTo>
                    <a:pt x="10213" y="39659"/>
                  </a:lnTo>
                  <a:lnTo>
                    <a:pt x="3897" y="48781"/>
                  </a:lnTo>
                  <a:lnTo>
                    <a:pt x="0" y="68276"/>
                  </a:lnTo>
                  <a:lnTo>
                    <a:pt x="7030" y="114977"/>
                  </a:lnTo>
                  <a:lnTo>
                    <a:pt x="21934" y="144275"/>
                  </a:lnTo>
                  <a:lnTo>
                    <a:pt x="41167" y="167774"/>
                  </a:lnTo>
                  <a:lnTo>
                    <a:pt x="61018" y="176144"/>
                  </a:lnTo>
                  <a:lnTo>
                    <a:pt x="118432" y="190585"/>
                  </a:lnTo>
                  <a:lnTo>
                    <a:pt x="128137" y="1933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638700" y="1901702"/>
              <a:ext cx="218987" cy="337515"/>
            </a:xfrm>
            <a:custGeom>
              <a:avLst/>
              <a:gdLst/>
              <a:ahLst/>
              <a:cxnLst/>
              <a:rect l="0" t="0" r="0" b="0"/>
              <a:pathLst>
                <a:path w="218987" h="337515">
                  <a:moveTo>
                    <a:pt x="161673" y="98712"/>
                  </a:moveTo>
                  <a:lnTo>
                    <a:pt x="167262" y="81944"/>
                  </a:lnTo>
                  <a:lnTo>
                    <a:pt x="166886" y="64353"/>
                  </a:lnTo>
                  <a:lnTo>
                    <a:pt x="161650" y="46007"/>
                  </a:lnTo>
                  <a:lnTo>
                    <a:pt x="151524" y="30054"/>
                  </a:lnTo>
                  <a:lnTo>
                    <a:pt x="136105" y="18285"/>
                  </a:lnTo>
                  <a:lnTo>
                    <a:pt x="97611" y="1197"/>
                  </a:lnTo>
                  <a:lnTo>
                    <a:pt x="77048" y="0"/>
                  </a:lnTo>
                  <a:lnTo>
                    <a:pt x="56212" y="4537"/>
                  </a:lnTo>
                  <a:lnTo>
                    <a:pt x="35252" y="14353"/>
                  </a:lnTo>
                  <a:lnTo>
                    <a:pt x="20478" y="29633"/>
                  </a:lnTo>
                  <a:lnTo>
                    <a:pt x="1461" y="68039"/>
                  </a:lnTo>
                  <a:lnTo>
                    <a:pt x="0" y="88589"/>
                  </a:lnTo>
                  <a:lnTo>
                    <a:pt x="4421" y="108251"/>
                  </a:lnTo>
                  <a:lnTo>
                    <a:pt x="14184" y="124789"/>
                  </a:lnTo>
                  <a:lnTo>
                    <a:pt x="38424" y="147253"/>
                  </a:lnTo>
                  <a:lnTo>
                    <a:pt x="47921" y="150960"/>
                  </a:lnTo>
                  <a:lnTo>
                    <a:pt x="67833" y="151959"/>
                  </a:lnTo>
                  <a:lnTo>
                    <a:pt x="98773" y="140355"/>
                  </a:lnTo>
                  <a:lnTo>
                    <a:pt x="124578" y="122099"/>
                  </a:lnTo>
                  <a:lnTo>
                    <a:pt x="141453" y="96283"/>
                  </a:lnTo>
                  <a:lnTo>
                    <a:pt x="147023" y="93583"/>
                  </a:lnTo>
                  <a:lnTo>
                    <a:pt x="153076" y="95293"/>
                  </a:lnTo>
                  <a:lnTo>
                    <a:pt x="159451" y="99942"/>
                  </a:lnTo>
                  <a:lnTo>
                    <a:pt x="169654" y="117586"/>
                  </a:lnTo>
                  <a:lnTo>
                    <a:pt x="189413" y="179360"/>
                  </a:lnTo>
                  <a:lnTo>
                    <a:pt x="207252" y="240700"/>
                  </a:lnTo>
                  <a:lnTo>
                    <a:pt x="218986" y="287156"/>
                  </a:lnTo>
                  <a:lnTo>
                    <a:pt x="217171" y="308807"/>
                  </a:lnTo>
                  <a:lnTo>
                    <a:pt x="211540" y="317154"/>
                  </a:lnTo>
                  <a:lnTo>
                    <a:pt x="192805" y="329548"/>
                  </a:lnTo>
                  <a:lnTo>
                    <a:pt x="155949" y="337514"/>
                  </a:lnTo>
                  <a:lnTo>
                    <a:pt x="101574" y="332969"/>
                  </a:lnTo>
                  <a:lnTo>
                    <a:pt x="48892" y="327739"/>
                  </a:lnTo>
                  <a:lnTo>
                    <a:pt x="3745" y="3198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884601" y="1937243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4144"/>
                  </a:lnTo>
                  <a:lnTo>
                    <a:pt x="8333" y="116191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79357" y="1922482"/>
              <a:ext cx="157929" cy="151633"/>
            </a:xfrm>
            <a:custGeom>
              <a:avLst/>
              <a:gdLst/>
              <a:ahLst/>
              <a:cxnLst/>
              <a:rect l="0" t="0" r="0" b="0"/>
              <a:pathLst>
                <a:path w="157929" h="151633">
                  <a:moveTo>
                    <a:pt x="0" y="25290"/>
                  </a:moveTo>
                  <a:lnTo>
                    <a:pt x="8333" y="62768"/>
                  </a:lnTo>
                  <a:lnTo>
                    <a:pt x="10239" y="118482"/>
                  </a:lnTo>
                  <a:lnTo>
                    <a:pt x="13631" y="57849"/>
                  </a:lnTo>
                  <a:lnTo>
                    <a:pt x="25096" y="25578"/>
                  </a:lnTo>
                  <a:lnTo>
                    <a:pt x="30769" y="14954"/>
                  </a:lnTo>
                  <a:lnTo>
                    <a:pt x="39230" y="7870"/>
                  </a:lnTo>
                  <a:lnTo>
                    <a:pt x="61109" y="0"/>
                  </a:lnTo>
                  <a:lnTo>
                    <a:pt x="83312" y="2741"/>
                  </a:lnTo>
                  <a:lnTo>
                    <a:pt x="112423" y="17439"/>
                  </a:lnTo>
                  <a:lnTo>
                    <a:pt x="127175" y="31159"/>
                  </a:lnTo>
                  <a:lnTo>
                    <a:pt x="137631" y="48955"/>
                  </a:lnTo>
                  <a:lnTo>
                    <a:pt x="149232" y="107666"/>
                  </a:lnTo>
                  <a:lnTo>
                    <a:pt x="157928" y="1516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84601" y="1853015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53820" y="1863544"/>
              <a:ext cx="294935" cy="181459"/>
            </a:xfrm>
            <a:custGeom>
              <a:avLst/>
              <a:gdLst/>
              <a:ahLst/>
              <a:cxnLst/>
              <a:rect l="0" t="0" r="0" b="0"/>
              <a:pathLst>
                <a:path w="294935" h="181459">
                  <a:moveTo>
                    <a:pt x="15091" y="10528"/>
                  </a:moveTo>
                  <a:lnTo>
                    <a:pt x="437" y="54491"/>
                  </a:lnTo>
                  <a:lnTo>
                    <a:pt x="0" y="74521"/>
                  </a:lnTo>
                  <a:lnTo>
                    <a:pt x="15615" y="136942"/>
                  </a:lnTo>
                  <a:lnTo>
                    <a:pt x="18950" y="147447"/>
                  </a:lnTo>
                  <a:lnTo>
                    <a:pt x="24683" y="155619"/>
                  </a:lnTo>
                  <a:lnTo>
                    <a:pt x="40411" y="167820"/>
                  </a:lnTo>
                  <a:lnTo>
                    <a:pt x="62220" y="170903"/>
                  </a:lnTo>
                  <a:lnTo>
                    <a:pt x="74586" y="170087"/>
                  </a:lnTo>
                  <a:lnTo>
                    <a:pt x="94566" y="159822"/>
                  </a:lnTo>
                  <a:lnTo>
                    <a:pt x="103169" y="152171"/>
                  </a:lnTo>
                  <a:lnTo>
                    <a:pt x="112729" y="131192"/>
                  </a:lnTo>
                  <a:lnTo>
                    <a:pt x="124455" y="85186"/>
                  </a:lnTo>
                  <a:lnTo>
                    <a:pt x="126605" y="83697"/>
                  </a:lnTo>
                  <a:lnTo>
                    <a:pt x="141517" y="127196"/>
                  </a:lnTo>
                  <a:lnTo>
                    <a:pt x="160046" y="158180"/>
                  </a:lnTo>
                  <a:lnTo>
                    <a:pt x="176612" y="172858"/>
                  </a:lnTo>
                  <a:lnTo>
                    <a:pt x="185943" y="178409"/>
                  </a:lnTo>
                  <a:lnTo>
                    <a:pt x="208789" y="181458"/>
                  </a:lnTo>
                  <a:lnTo>
                    <a:pt x="221432" y="180633"/>
                  </a:lnTo>
                  <a:lnTo>
                    <a:pt x="244839" y="170358"/>
                  </a:lnTo>
                  <a:lnTo>
                    <a:pt x="274627" y="144843"/>
                  </a:lnTo>
                  <a:lnTo>
                    <a:pt x="282872" y="135166"/>
                  </a:lnTo>
                  <a:lnTo>
                    <a:pt x="292033" y="108817"/>
                  </a:lnTo>
                  <a:lnTo>
                    <a:pt x="294934" y="79948"/>
                  </a:lnTo>
                  <a:lnTo>
                    <a:pt x="284278" y="21880"/>
                  </a:lnTo>
                  <a:lnTo>
                    <a:pt x="27830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721291" y="1905658"/>
              <a:ext cx="5590" cy="136871"/>
            </a:xfrm>
            <a:custGeom>
              <a:avLst/>
              <a:gdLst/>
              <a:ahLst/>
              <a:cxnLst/>
              <a:rect l="0" t="0" r="0" b="0"/>
              <a:pathLst>
                <a:path w="5590" h="136871">
                  <a:moveTo>
                    <a:pt x="5589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5589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726880" y="178984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884808" y="1758259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0" y="0"/>
                  </a:moveTo>
                  <a:lnTo>
                    <a:pt x="5589" y="58616"/>
                  </a:lnTo>
                  <a:lnTo>
                    <a:pt x="16788" y="121196"/>
                  </a:lnTo>
                  <a:lnTo>
                    <a:pt x="20962" y="171350"/>
                  </a:lnTo>
                  <a:lnTo>
                    <a:pt x="29140" y="230812"/>
                  </a:lnTo>
                  <a:lnTo>
                    <a:pt x="30861" y="270380"/>
                  </a:lnTo>
                  <a:lnTo>
                    <a:pt x="31585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779523" y="1887894"/>
              <a:ext cx="221099" cy="7236"/>
            </a:xfrm>
            <a:custGeom>
              <a:avLst/>
              <a:gdLst/>
              <a:ahLst/>
              <a:cxnLst/>
              <a:rect l="0" t="0" r="0" b="0"/>
              <a:pathLst>
                <a:path w="221099" h="7236">
                  <a:moveTo>
                    <a:pt x="221098" y="7235"/>
                  </a:moveTo>
                  <a:lnTo>
                    <a:pt x="193542" y="0"/>
                  </a:lnTo>
                  <a:lnTo>
                    <a:pt x="140439" y="476"/>
                  </a:lnTo>
                  <a:lnTo>
                    <a:pt x="84283" y="5900"/>
                  </a:lnTo>
                  <a:lnTo>
                    <a:pt x="28780" y="6971"/>
                  </a:lnTo>
                  <a:lnTo>
                    <a:pt x="0" y="72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042735" y="1695088"/>
              <a:ext cx="200043" cy="347441"/>
            </a:xfrm>
            <a:custGeom>
              <a:avLst/>
              <a:gdLst/>
              <a:ahLst/>
              <a:cxnLst/>
              <a:rect l="0" t="0" r="0" b="0"/>
              <a:pathLst>
                <a:path w="200043" h="347441">
                  <a:moveTo>
                    <a:pt x="0" y="0"/>
                  </a:moveTo>
                  <a:lnTo>
                    <a:pt x="5590" y="62092"/>
                  </a:lnTo>
                  <a:lnTo>
                    <a:pt x="25195" y="119543"/>
                  </a:lnTo>
                  <a:lnTo>
                    <a:pt x="41545" y="173352"/>
                  </a:lnTo>
                  <a:lnTo>
                    <a:pt x="50451" y="234024"/>
                  </a:lnTo>
                  <a:lnTo>
                    <a:pt x="59446" y="291068"/>
                  </a:lnTo>
                  <a:lnTo>
                    <a:pt x="60898" y="325148"/>
                  </a:lnTo>
                  <a:lnTo>
                    <a:pt x="59316" y="325560"/>
                  </a:lnTo>
                  <a:lnTo>
                    <a:pt x="57092" y="322325"/>
                  </a:lnTo>
                  <a:lnTo>
                    <a:pt x="53229" y="270895"/>
                  </a:lnTo>
                  <a:lnTo>
                    <a:pt x="55243" y="245570"/>
                  </a:lnTo>
                  <a:lnTo>
                    <a:pt x="69531" y="212751"/>
                  </a:lnTo>
                  <a:lnTo>
                    <a:pt x="81986" y="195552"/>
                  </a:lnTo>
                  <a:lnTo>
                    <a:pt x="89752" y="191199"/>
                  </a:lnTo>
                  <a:lnTo>
                    <a:pt x="107741" y="189482"/>
                  </a:lnTo>
                  <a:lnTo>
                    <a:pt x="124314" y="195738"/>
                  </a:lnTo>
                  <a:lnTo>
                    <a:pt x="132009" y="200682"/>
                  </a:lnTo>
                  <a:lnTo>
                    <a:pt x="143679" y="215534"/>
                  </a:lnTo>
                  <a:lnTo>
                    <a:pt x="176463" y="277296"/>
                  </a:lnTo>
                  <a:lnTo>
                    <a:pt x="196701" y="337469"/>
                  </a:lnTo>
                  <a:lnTo>
                    <a:pt x="200042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469792" y="1842289"/>
              <a:ext cx="225711" cy="190428"/>
            </a:xfrm>
            <a:custGeom>
              <a:avLst/>
              <a:gdLst/>
              <a:ahLst/>
              <a:cxnLst/>
              <a:rect l="0" t="0" r="0" b="0"/>
              <a:pathLst>
                <a:path w="225711" h="190428">
                  <a:moveTo>
                    <a:pt x="130954" y="84426"/>
                  </a:moveTo>
                  <a:lnTo>
                    <a:pt x="127834" y="41734"/>
                  </a:lnTo>
                  <a:lnTo>
                    <a:pt x="121379" y="22168"/>
                  </a:lnTo>
                  <a:lnTo>
                    <a:pt x="110710" y="5673"/>
                  </a:lnTo>
                  <a:lnTo>
                    <a:pt x="103420" y="1508"/>
                  </a:lnTo>
                  <a:lnTo>
                    <a:pt x="85961" y="0"/>
                  </a:lnTo>
                  <a:lnTo>
                    <a:pt x="56402" y="11318"/>
                  </a:lnTo>
                  <a:lnTo>
                    <a:pt x="42057" y="26197"/>
                  </a:lnTo>
                  <a:lnTo>
                    <a:pt x="27405" y="57424"/>
                  </a:lnTo>
                  <a:lnTo>
                    <a:pt x="8350" y="115228"/>
                  </a:lnTo>
                  <a:lnTo>
                    <a:pt x="0" y="147364"/>
                  </a:lnTo>
                  <a:lnTo>
                    <a:pt x="1782" y="168550"/>
                  </a:lnTo>
                  <a:lnTo>
                    <a:pt x="6235" y="176773"/>
                  </a:lnTo>
                  <a:lnTo>
                    <a:pt x="20541" y="189030"/>
                  </a:lnTo>
                  <a:lnTo>
                    <a:pt x="29270" y="190427"/>
                  </a:lnTo>
                  <a:lnTo>
                    <a:pt x="48326" y="185739"/>
                  </a:lnTo>
                  <a:lnTo>
                    <a:pt x="65374" y="172738"/>
                  </a:lnTo>
                  <a:lnTo>
                    <a:pt x="116775" y="114170"/>
                  </a:lnTo>
                  <a:lnTo>
                    <a:pt x="124652" y="91017"/>
                  </a:lnTo>
                  <a:lnTo>
                    <a:pt x="126753" y="78291"/>
                  </a:lnTo>
                  <a:lnTo>
                    <a:pt x="128153" y="75657"/>
                  </a:lnTo>
                  <a:lnTo>
                    <a:pt x="136640" y="107217"/>
                  </a:lnTo>
                  <a:lnTo>
                    <a:pt x="160153" y="147939"/>
                  </a:lnTo>
                  <a:lnTo>
                    <a:pt x="176686" y="162567"/>
                  </a:lnTo>
                  <a:lnTo>
                    <a:pt x="194563" y="171797"/>
                  </a:lnTo>
                  <a:lnTo>
                    <a:pt x="225710" y="1791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695502" y="1847046"/>
              <a:ext cx="147400" cy="194799"/>
            </a:xfrm>
            <a:custGeom>
              <a:avLst/>
              <a:gdLst/>
              <a:ahLst/>
              <a:cxnLst/>
              <a:rect l="0" t="0" r="0" b="0"/>
              <a:pathLst>
                <a:path w="147400" h="194799">
                  <a:moveTo>
                    <a:pt x="0" y="48083"/>
                  </a:moveTo>
                  <a:lnTo>
                    <a:pt x="5589" y="106700"/>
                  </a:lnTo>
                  <a:lnTo>
                    <a:pt x="16789" y="160874"/>
                  </a:lnTo>
                  <a:lnTo>
                    <a:pt x="18623" y="194457"/>
                  </a:lnTo>
                  <a:lnTo>
                    <a:pt x="17094" y="194798"/>
                  </a:lnTo>
                  <a:lnTo>
                    <a:pt x="14906" y="191517"/>
                  </a:lnTo>
                  <a:lnTo>
                    <a:pt x="7985" y="128554"/>
                  </a:lnTo>
                  <a:lnTo>
                    <a:pt x="5486" y="81675"/>
                  </a:lnTo>
                  <a:lnTo>
                    <a:pt x="10627" y="54824"/>
                  </a:lnTo>
                  <a:lnTo>
                    <a:pt x="26676" y="26554"/>
                  </a:lnTo>
                  <a:lnTo>
                    <a:pt x="39542" y="10828"/>
                  </a:lnTo>
                  <a:lnTo>
                    <a:pt x="59299" y="2280"/>
                  </a:lnTo>
                  <a:lnTo>
                    <a:pt x="71118" y="0"/>
                  </a:lnTo>
                  <a:lnTo>
                    <a:pt x="81337" y="820"/>
                  </a:lnTo>
                  <a:lnTo>
                    <a:pt x="98931" y="7970"/>
                  </a:lnTo>
                  <a:lnTo>
                    <a:pt x="111429" y="22066"/>
                  </a:lnTo>
                  <a:lnTo>
                    <a:pt x="136486" y="80158"/>
                  </a:lnTo>
                  <a:lnTo>
                    <a:pt x="144166" y="114518"/>
                  </a:lnTo>
                  <a:lnTo>
                    <a:pt x="147399" y="153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927129" y="1874072"/>
              <a:ext cx="63172" cy="115815"/>
            </a:xfrm>
            <a:custGeom>
              <a:avLst/>
              <a:gdLst/>
              <a:ahLst/>
              <a:cxnLst/>
              <a:rect l="0" t="0" r="0" b="0"/>
              <a:pathLst>
                <a:path w="63172" h="115815">
                  <a:moveTo>
                    <a:pt x="0" y="0"/>
                  </a:moveTo>
                  <a:lnTo>
                    <a:pt x="19128" y="62258"/>
                  </a:lnTo>
                  <a:lnTo>
                    <a:pt x="63171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916601" y="1853015"/>
              <a:ext cx="157928" cy="421141"/>
            </a:xfrm>
            <a:custGeom>
              <a:avLst/>
              <a:gdLst/>
              <a:ahLst/>
              <a:cxnLst/>
              <a:rect l="0" t="0" r="0" b="0"/>
              <a:pathLst>
                <a:path w="157928" h="421141">
                  <a:moveTo>
                    <a:pt x="157927" y="0"/>
                  </a:moveTo>
                  <a:lnTo>
                    <a:pt x="142286" y="17981"/>
                  </a:lnTo>
                  <a:lnTo>
                    <a:pt x="123083" y="69742"/>
                  </a:lnTo>
                  <a:lnTo>
                    <a:pt x="101608" y="123437"/>
                  </a:lnTo>
                  <a:lnTo>
                    <a:pt x="81768" y="179104"/>
                  </a:lnTo>
                  <a:lnTo>
                    <a:pt x="57214" y="241955"/>
                  </a:lnTo>
                  <a:lnTo>
                    <a:pt x="42324" y="295452"/>
                  </a:lnTo>
                  <a:lnTo>
                    <a:pt x="28117" y="351079"/>
                  </a:lnTo>
                  <a:lnTo>
                    <a:pt x="5320" y="403465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24582" y="1621388"/>
              <a:ext cx="255315" cy="431010"/>
            </a:xfrm>
            <a:custGeom>
              <a:avLst/>
              <a:gdLst/>
              <a:ahLst/>
              <a:cxnLst/>
              <a:rect l="0" t="0" r="0" b="0"/>
              <a:pathLst>
                <a:path w="255315" h="431010">
                  <a:moveTo>
                    <a:pt x="34215" y="0"/>
                  </a:moveTo>
                  <a:lnTo>
                    <a:pt x="16257" y="55045"/>
                  </a:lnTo>
                  <a:lnTo>
                    <a:pt x="9466" y="79837"/>
                  </a:lnTo>
                  <a:lnTo>
                    <a:pt x="9527" y="84810"/>
                  </a:lnTo>
                  <a:lnTo>
                    <a:pt x="11907" y="84616"/>
                  </a:lnTo>
                  <a:lnTo>
                    <a:pt x="20791" y="73872"/>
                  </a:lnTo>
                  <a:lnTo>
                    <a:pt x="52306" y="26900"/>
                  </a:lnTo>
                  <a:lnTo>
                    <a:pt x="72281" y="17805"/>
                  </a:lnTo>
                  <a:lnTo>
                    <a:pt x="84159" y="15380"/>
                  </a:lnTo>
                  <a:lnTo>
                    <a:pt x="94417" y="16102"/>
                  </a:lnTo>
                  <a:lnTo>
                    <a:pt x="112054" y="23144"/>
                  </a:lnTo>
                  <a:lnTo>
                    <a:pt x="140727" y="45852"/>
                  </a:lnTo>
                  <a:lnTo>
                    <a:pt x="154863" y="71072"/>
                  </a:lnTo>
                  <a:lnTo>
                    <a:pt x="173470" y="123743"/>
                  </a:lnTo>
                  <a:lnTo>
                    <a:pt x="184790" y="173925"/>
                  </a:lnTo>
                  <a:lnTo>
                    <a:pt x="188875" y="216120"/>
                  </a:lnTo>
                  <a:lnTo>
                    <a:pt x="190690" y="261000"/>
                  </a:lnTo>
                  <a:lnTo>
                    <a:pt x="190543" y="322218"/>
                  </a:lnTo>
                  <a:lnTo>
                    <a:pt x="182440" y="365314"/>
                  </a:lnTo>
                  <a:lnTo>
                    <a:pt x="171843" y="393209"/>
                  </a:lnTo>
                  <a:lnTo>
                    <a:pt x="153095" y="414965"/>
                  </a:lnTo>
                  <a:lnTo>
                    <a:pt x="141544" y="424042"/>
                  </a:lnTo>
                  <a:lnTo>
                    <a:pt x="113113" y="431009"/>
                  </a:lnTo>
                  <a:lnTo>
                    <a:pt x="58379" y="425949"/>
                  </a:lnTo>
                  <a:lnTo>
                    <a:pt x="30197" y="411387"/>
                  </a:lnTo>
                  <a:lnTo>
                    <a:pt x="17611" y="395748"/>
                  </a:lnTo>
                  <a:lnTo>
                    <a:pt x="0" y="357113"/>
                  </a:lnTo>
                  <a:lnTo>
                    <a:pt x="876" y="346870"/>
                  </a:lnTo>
                  <a:lnTo>
                    <a:pt x="11209" y="326130"/>
                  </a:lnTo>
                  <a:lnTo>
                    <a:pt x="20048" y="319196"/>
                  </a:lnTo>
                  <a:lnTo>
                    <a:pt x="42346" y="311491"/>
                  </a:lnTo>
                  <a:lnTo>
                    <a:pt x="81208" y="307153"/>
                  </a:lnTo>
                  <a:lnTo>
                    <a:pt x="122358" y="317046"/>
                  </a:lnTo>
                  <a:lnTo>
                    <a:pt x="177015" y="341350"/>
                  </a:lnTo>
                  <a:lnTo>
                    <a:pt x="240472" y="383370"/>
                  </a:lnTo>
                  <a:lnTo>
                    <a:pt x="255314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54934" y="1686419"/>
              <a:ext cx="146103" cy="324525"/>
            </a:xfrm>
            <a:custGeom>
              <a:avLst/>
              <a:gdLst/>
              <a:ahLst/>
              <a:cxnLst/>
              <a:rect l="0" t="0" r="0" b="0"/>
              <a:pathLst>
                <a:path w="146103" h="324525">
                  <a:moveTo>
                    <a:pt x="40817" y="324524"/>
                  </a:moveTo>
                  <a:lnTo>
                    <a:pt x="26162" y="269383"/>
                  </a:lnTo>
                  <a:lnTo>
                    <a:pt x="19854" y="213589"/>
                  </a:lnTo>
                  <a:lnTo>
                    <a:pt x="5272" y="151121"/>
                  </a:lnTo>
                  <a:lnTo>
                    <a:pt x="0" y="96122"/>
                  </a:lnTo>
                  <a:lnTo>
                    <a:pt x="2079" y="43318"/>
                  </a:lnTo>
                  <a:lnTo>
                    <a:pt x="4463" y="31768"/>
                  </a:lnTo>
                  <a:lnTo>
                    <a:pt x="9562" y="22898"/>
                  </a:lnTo>
                  <a:lnTo>
                    <a:pt x="24586" y="9924"/>
                  </a:lnTo>
                  <a:lnTo>
                    <a:pt x="46081" y="3377"/>
                  </a:lnTo>
                  <a:lnTo>
                    <a:pt x="109360" y="0"/>
                  </a:lnTo>
                  <a:lnTo>
                    <a:pt x="146102" y="8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800994" y="1884601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2249" y="8333"/>
                  </a:lnTo>
                  <a:lnTo>
                    <a:pt x="76946" y="15684"/>
                  </a:lnTo>
                  <a:lnTo>
                    <a:pt x="19390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83053" y="1881266"/>
              <a:ext cx="133798" cy="161930"/>
            </a:xfrm>
            <a:custGeom>
              <a:avLst/>
              <a:gdLst/>
              <a:ahLst/>
              <a:cxnLst/>
              <a:rect l="0" t="0" r="0" b="0"/>
              <a:pathLst>
                <a:path w="133798" h="161930">
                  <a:moveTo>
                    <a:pt x="123268" y="55977"/>
                  </a:moveTo>
                  <a:lnTo>
                    <a:pt x="113693" y="31930"/>
                  </a:lnTo>
                  <a:lnTo>
                    <a:pt x="103024" y="17604"/>
                  </a:lnTo>
                  <a:lnTo>
                    <a:pt x="78275" y="1973"/>
                  </a:lnTo>
                  <a:lnTo>
                    <a:pt x="58817" y="0"/>
                  </a:lnTo>
                  <a:lnTo>
                    <a:pt x="39641" y="4192"/>
                  </a:lnTo>
                  <a:lnTo>
                    <a:pt x="23320" y="13854"/>
                  </a:lnTo>
                  <a:lnTo>
                    <a:pt x="11386" y="29067"/>
                  </a:lnTo>
                  <a:lnTo>
                    <a:pt x="3353" y="48696"/>
                  </a:lnTo>
                  <a:lnTo>
                    <a:pt x="0" y="84886"/>
                  </a:lnTo>
                  <a:lnTo>
                    <a:pt x="11831" y="139853"/>
                  </a:lnTo>
                  <a:lnTo>
                    <a:pt x="17391" y="148159"/>
                  </a:lnTo>
                  <a:lnTo>
                    <a:pt x="32928" y="160508"/>
                  </a:lnTo>
                  <a:lnTo>
                    <a:pt x="40814" y="161929"/>
                  </a:lnTo>
                  <a:lnTo>
                    <a:pt x="48411" y="160537"/>
                  </a:lnTo>
                  <a:lnTo>
                    <a:pt x="55816" y="157269"/>
                  </a:lnTo>
                  <a:lnTo>
                    <a:pt x="67163" y="141160"/>
                  </a:lnTo>
                  <a:lnTo>
                    <a:pt x="74936" y="118403"/>
                  </a:lnTo>
                  <a:lnTo>
                    <a:pt x="80482" y="87472"/>
                  </a:lnTo>
                  <a:lnTo>
                    <a:pt x="83045" y="87502"/>
                  </a:lnTo>
                  <a:lnTo>
                    <a:pt x="89014" y="96894"/>
                  </a:lnTo>
                  <a:lnTo>
                    <a:pt x="105496" y="128401"/>
                  </a:lnTo>
                  <a:lnTo>
                    <a:pt x="116539" y="140808"/>
                  </a:lnTo>
                  <a:lnTo>
                    <a:pt x="133797" y="1507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155698" y="1887528"/>
              <a:ext cx="108551" cy="144473"/>
            </a:xfrm>
            <a:custGeom>
              <a:avLst/>
              <a:gdLst/>
              <a:ahLst/>
              <a:cxnLst/>
              <a:rect l="0" t="0" r="0" b="0"/>
              <a:pathLst>
                <a:path w="108551" h="144473">
                  <a:moveTo>
                    <a:pt x="108550" y="18130"/>
                  </a:moveTo>
                  <a:lnTo>
                    <a:pt x="97372" y="6951"/>
                  </a:lnTo>
                  <a:lnTo>
                    <a:pt x="79406" y="1463"/>
                  </a:lnTo>
                  <a:lnTo>
                    <a:pt x="68063" y="0"/>
                  </a:lnTo>
                  <a:lnTo>
                    <a:pt x="49222" y="4613"/>
                  </a:lnTo>
                  <a:lnTo>
                    <a:pt x="33049" y="15631"/>
                  </a:lnTo>
                  <a:lnTo>
                    <a:pt x="11960" y="41566"/>
                  </a:lnTo>
                  <a:lnTo>
                    <a:pt x="2060" y="61301"/>
                  </a:lnTo>
                  <a:lnTo>
                    <a:pt x="0" y="81771"/>
                  </a:lnTo>
                  <a:lnTo>
                    <a:pt x="4154" y="101397"/>
                  </a:lnTo>
                  <a:lnTo>
                    <a:pt x="13799" y="117918"/>
                  </a:lnTo>
                  <a:lnTo>
                    <a:pt x="29004" y="129940"/>
                  </a:lnTo>
                  <a:lnTo>
                    <a:pt x="48630" y="138013"/>
                  </a:lnTo>
                  <a:lnTo>
                    <a:pt x="108550" y="1444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348476" y="1684559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21057" y="0"/>
                  </a:moveTo>
                  <a:lnTo>
                    <a:pt x="12724" y="37478"/>
                  </a:lnTo>
                  <a:lnTo>
                    <a:pt x="10962" y="94491"/>
                  </a:lnTo>
                  <a:lnTo>
                    <a:pt x="10657" y="144851"/>
                  </a:lnTo>
                  <a:lnTo>
                    <a:pt x="10567" y="196817"/>
                  </a:lnTo>
                  <a:lnTo>
                    <a:pt x="9366" y="258373"/>
                  </a:lnTo>
                  <a:lnTo>
                    <a:pt x="2197" y="306234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222134" y="1821430"/>
              <a:ext cx="221100" cy="9878"/>
            </a:xfrm>
            <a:custGeom>
              <a:avLst/>
              <a:gdLst/>
              <a:ahLst/>
              <a:cxnLst/>
              <a:rect l="0" t="0" r="0" b="0"/>
              <a:pathLst>
                <a:path w="221100" h="9878">
                  <a:moveTo>
                    <a:pt x="221099" y="0"/>
                  </a:moveTo>
                  <a:lnTo>
                    <a:pt x="163835" y="3119"/>
                  </a:lnTo>
                  <a:lnTo>
                    <a:pt x="114444" y="8333"/>
                  </a:lnTo>
                  <a:lnTo>
                    <a:pt x="65885" y="9877"/>
                  </a:lnTo>
                  <a:lnTo>
                    <a:pt x="28101" y="72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26484" y="1874072"/>
              <a:ext cx="114447" cy="139215"/>
            </a:xfrm>
            <a:custGeom>
              <a:avLst/>
              <a:gdLst/>
              <a:ahLst/>
              <a:cxnLst/>
              <a:rect l="0" t="0" r="0" b="0"/>
              <a:pathLst>
                <a:path w="114447" h="139215">
                  <a:moveTo>
                    <a:pt x="79919" y="21057"/>
                  </a:moveTo>
                  <a:lnTo>
                    <a:pt x="57563" y="21057"/>
                  </a:lnTo>
                  <a:lnTo>
                    <a:pt x="40347" y="27296"/>
                  </a:lnTo>
                  <a:lnTo>
                    <a:pt x="10232" y="50365"/>
                  </a:lnTo>
                  <a:lnTo>
                    <a:pt x="2154" y="69958"/>
                  </a:lnTo>
                  <a:lnTo>
                    <a:pt x="0" y="81734"/>
                  </a:lnTo>
                  <a:lnTo>
                    <a:pt x="3846" y="104177"/>
                  </a:lnTo>
                  <a:lnTo>
                    <a:pt x="8147" y="115075"/>
                  </a:lnTo>
                  <a:lnTo>
                    <a:pt x="22284" y="130303"/>
                  </a:lnTo>
                  <a:lnTo>
                    <a:pt x="30967" y="136002"/>
                  </a:lnTo>
                  <a:lnTo>
                    <a:pt x="53094" y="139214"/>
                  </a:lnTo>
                  <a:lnTo>
                    <a:pt x="76186" y="135572"/>
                  </a:lnTo>
                  <a:lnTo>
                    <a:pt x="94248" y="126155"/>
                  </a:lnTo>
                  <a:lnTo>
                    <a:pt x="106955" y="111051"/>
                  </a:lnTo>
                  <a:lnTo>
                    <a:pt x="111981" y="102110"/>
                  </a:lnTo>
                  <a:lnTo>
                    <a:pt x="114446" y="82817"/>
                  </a:lnTo>
                  <a:lnTo>
                    <a:pt x="110472" y="62544"/>
                  </a:lnTo>
                  <a:lnTo>
                    <a:pt x="100908" y="41835"/>
                  </a:lnTo>
                  <a:lnTo>
                    <a:pt x="5886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590632" y="1853015"/>
              <a:ext cx="105286" cy="170810"/>
            </a:xfrm>
            <a:custGeom>
              <a:avLst/>
              <a:gdLst/>
              <a:ahLst/>
              <a:cxnLst/>
              <a:rect l="0" t="0" r="0" b="0"/>
              <a:pathLst>
                <a:path w="105286" h="170810">
                  <a:moveTo>
                    <a:pt x="0" y="42114"/>
                  </a:moveTo>
                  <a:lnTo>
                    <a:pt x="17958" y="104394"/>
                  </a:lnTo>
                  <a:lnTo>
                    <a:pt x="35149" y="166721"/>
                  </a:lnTo>
                  <a:lnTo>
                    <a:pt x="36301" y="170809"/>
                  </a:lnTo>
                  <a:lnTo>
                    <a:pt x="8119" y="114673"/>
                  </a:lnTo>
                  <a:lnTo>
                    <a:pt x="2406" y="78301"/>
                  </a:lnTo>
                  <a:lnTo>
                    <a:pt x="7308" y="57807"/>
                  </a:lnTo>
                  <a:lnTo>
                    <a:pt x="11891" y="49067"/>
                  </a:lnTo>
                  <a:lnTo>
                    <a:pt x="26342" y="36235"/>
                  </a:lnTo>
                  <a:lnTo>
                    <a:pt x="81572" y="572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747641" y="1822893"/>
              <a:ext cx="157123" cy="177522"/>
            </a:xfrm>
            <a:custGeom>
              <a:avLst/>
              <a:gdLst/>
              <a:ahLst/>
              <a:cxnLst/>
              <a:rect l="0" t="0" r="0" b="0"/>
              <a:pathLst>
                <a:path w="157123" h="177522">
                  <a:moveTo>
                    <a:pt x="148317" y="9065"/>
                  </a:moveTo>
                  <a:lnTo>
                    <a:pt x="110839" y="732"/>
                  </a:lnTo>
                  <a:lnTo>
                    <a:pt x="98766" y="0"/>
                  </a:lnTo>
                  <a:lnTo>
                    <a:pt x="79111" y="5426"/>
                  </a:lnTo>
                  <a:lnTo>
                    <a:pt x="16683" y="39008"/>
                  </a:lnTo>
                  <a:lnTo>
                    <a:pt x="0" y="64340"/>
                  </a:lnTo>
                  <a:lnTo>
                    <a:pt x="1476" y="70482"/>
                  </a:lnTo>
                  <a:lnTo>
                    <a:pt x="7139" y="74576"/>
                  </a:lnTo>
                  <a:lnTo>
                    <a:pt x="64636" y="93499"/>
                  </a:lnTo>
                  <a:lnTo>
                    <a:pt x="124040" y="118103"/>
                  </a:lnTo>
                  <a:lnTo>
                    <a:pt x="146886" y="126937"/>
                  </a:lnTo>
                  <a:lnTo>
                    <a:pt x="153212" y="133270"/>
                  </a:lnTo>
                  <a:lnTo>
                    <a:pt x="156260" y="141001"/>
                  </a:lnTo>
                  <a:lnTo>
                    <a:pt x="157122" y="149665"/>
                  </a:lnTo>
                  <a:lnTo>
                    <a:pt x="154187" y="156611"/>
                  </a:lnTo>
                  <a:lnTo>
                    <a:pt x="141567" y="167448"/>
                  </a:lnTo>
                  <a:lnTo>
                    <a:pt x="109142" y="174536"/>
                  </a:lnTo>
                  <a:lnTo>
                    <a:pt x="46640" y="177128"/>
                  </a:lnTo>
                  <a:lnTo>
                    <a:pt x="32504" y="1775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227198" y="1849997"/>
              <a:ext cx="138205" cy="182125"/>
            </a:xfrm>
            <a:custGeom>
              <a:avLst/>
              <a:gdLst/>
              <a:ahLst/>
              <a:cxnLst/>
              <a:rect l="0" t="0" r="0" b="0"/>
              <a:pathLst>
                <a:path w="138205" h="182125">
                  <a:moveTo>
                    <a:pt x="121486" y="13547"/>
                  </a:moveTo>
                  <a:lnTo>
                    <a:pt x="104718" y="2368"/>
                  </a:lnTo>
                  <a:lnTo>
                    <a:pt x="84008" y="0"/>
                  </a:lnTo>
                  <a:lnTo>
                    <a:pt x="60375" y="4016"/>
                  </a:lnTo>
                  <a:lnTo>
                    <a:pt x="38173" y="13600"/>
                  </a:lnTo>
                  <a:lnTo>
                    <a:pt x="19727" y="31898"/>
                  </a:lnTo>
                  <a:lnTo>
                    <a:pt x="6069" y="55628"/>
                  </a:lnTo>
                  <a:lnTo>
                    <a:pt x="0" y="81772"/>
                  </a:lnTo>
                  <a:lnTo>
                    <a:pt x="2172" y="117210"/>
                  </a:lnTo>
                  <a:lnTo>
                    <a:pt x="15813" y="149936"/>
                  </a:lnTo>
                  <a:lnTo>
                    <a:pt x="40262" y="176271"/>
                  </a:lnTo>
                  <a:lnTo>
                    <a:pt x="49789" y="180521"/>
                  </a:lnTo>
                  <a:lnTo>
                    <a:pt x="69733" y="182124"/>
                  </a:lnTo>
                  <a:lnTo>
                    <a:pt x="100692" y="170860"/>
                  </a:lnTo>
                  <a:lnTo>
                    <a:pt x="126503" y="147116"/>
                  </a:lnTo>
                  <a:lnTo>
                    <a:pt x="135414" y="124773"/>
                  </a:lnTo>
                  <a:lnTo>
                    <a:pt x="138204" y="100415"/>
                  </a:lnTo>
                  <a:lnTo>
                    <a:pt x="135545" y="77891"/>
                  </a:lnTo>
                  <a:lnTo>
                    <a:pt x="127345" y="59302"/>
                  </a:lnTo>
                  <a:lnTo>
                    <a:pt x="115901" y="44411"/>
                  </a:lnTo>
                  <a:lnTo>
                    <a:pt x="89900" y="240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414365" y="1645630"/>
              <a:ext cx="92248" cy="375842"/>
            </a:xfrm>
            <a:custGeom>
              <a:avLst/>
              <a:gdLst/>
              <a:ahLst/>
              <a:cxnLst/>
              <a:rect l="0" t="0" r="0" b="0"/>
              <a:pathLst>
                <a:path w="92248" h="375842">
                  <a:moveTo>
                    <a:pt x="81718" y="375841"/>
                  </a:moveTo>
                  <a:lnTo>
                    <a:pt x="70539" y="364663"/>
                  </a:lnTo>
                  <a:lnTo>
                    <a:pt x="65051" y="346696"/>
                  </a:lnTo>
                  <a:lnTo>
                    <a:pt x="60069" y="283529"/>
                  </a:lnTo>
                  <a:lnTo>
                    <a:pt x="49323" y="228232"/>
                  </a:lnTo>
                  <a:lnTo>
                    <a:pt x="35935" y="172248"/>
                  </a:lnTo>
                  <a:lnTo>
                    <a:pt x="14789" y="117300"/>
                  </a:lnTo>
                  <a:lnTo>
                    <a:pt x="1254" y="68318"/>
                  </a:lnTo>
                  <a:lnTo>
                    <a:pt x="0" y="55012"/>
                  </a:lnTo>
                  <a:lnTo>
                    <a:pt x="4844" y="33989"/>
                  </a:lnTo>
                  <a:lnTo>
                    <a:pt x="9412" y="25107"/>
                  </a:lnTo>
                  <a:lnTo>
                    <a:pt x="23845" y="12119"/>
                  </a:lnTo>
                  <a:lnTo>
                    <a:pt x="43129" y="3617"/>
                  </a:lnTo>
                  <a:lnTo>
                    <a:pt x="75613" y="0"/>
                  </a:lnTo>
                  <a:lnTo>
                    <a:pt x="81158" y="1278"/>
                  </a:lnTo>
                  <a:lnTo>
                    <a:pt x="92247" y="73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348684" y="1853015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00663" y="0"/>
                  </a:lnTo>
                  <a:lnTo>
                    <a:pt x="45360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885766" y="1684559"/>
              <a:ext cx="16180" cy="347442"/>
            </a:xfrm>
            <a:custGeom>
              <a:avLst/>
              <a:gdLst/>
              <a:ahLst/>
              <a:cxnLst/>
              <a:rect l="0" t="0" r="0" b="0"/>
              <a:pathLst>
                <a:path w="16180" h="347442">
                  <a:moveTo>
                    <a:pt x="10399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50440"/>
                  </a:lnTo>
                  <a:lnTo>
                    <a:pt x="7132" y="209351"/>
                  </a:lnTo>
                  <a:lnTo>
                    <a:pt x="12874" y="271767"/>
                  </a:lnTo>
                  <a:lnTo>
                    <a:pt x="16179" y="299770"/>
                  </a:lnTo>
                  <a:lnTo>
                    <a:pt x="10399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738238" y="1853015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194149" y="2195"/>
                  </a:lnTo>
                  <a:lnTo>
                    <a:pt x="142725" y="434"/>
                  </a:lnTo>
                  <a:lnTo>
                    <a:pt x="86338" y="86"/>
                  </a:lnTo>
                  <a:lnTo>
                    <a:pt x="29446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990922" y="1663502"/>
              <a:ext cx="284757" cy="337323"/>
            </a:xfrm>
            <a:custGeom>
              <a:avLst/>
              <a:gdLst/>
              <a:ahLst/>
              <a:cxnLst/>
              <a:rect l="0" t="0" r="0" b="0"/>
              <a:pathLst>
                <a:path w="284757" h="337323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14655" y="173300"/>
                  </a:lnTo>
                  <a:lnTo>
                    <a:pt x="24749" y="233062"/>
                  </a:lnTo>
                  <a:lnTo>
                    <a:pt x="29560" y="289634"/>
                  </a:lnTo>
                  <a:lnTo>
                    <a:pt x="37251" y="337322"/>
                  </a:lnTo>
                  <a:lnTo>
                    <a:pt x="36532" y="337185"/>
                  </a:lnTo>
                  <a:lnTo>
                    <a:pt x="34883" y="333585"/>
                  </a:lnTo>
                  <a:lnTo>
                    <a:pt x="33406" y="286948"/>
                  </a:lnTo>
                  <a:lnTo>
                    <a:pt x="41354" y="246589"/>
                  </a:lnTo>
                  <a:lnTo>
                    <a:pt x="51915" y="223069"/>
                  </a:lnTo>
                  <a:lnTo>
                    <a:pt x="59177" y="216563"/>
                  </a:lnTo>
                  <a:lnTo>
                    <a:pt x="67527" y="213396"/>
                  </a:lnTo>
                  <a:lnTo>
                    <a:pt x="76603" y="212454"/>
                  </a:lnTo>
                  <a:lnTo>
                    <a:pt x="84994" y="215335"/>
                  </a:lnTo>
                  <a:lnTo>
                    <a:pt x="100556" y="227896"/>
                  </a:lnTo>
                  <a:lnTo>
                    <a:pt x="116882" y="260287"/>
                  </a:lnTo>
                  <a:lnTo>
                    <a:pt x="129128" y="299521"/>
                  </a:lnTo>
                  <a:lnTo>
                    <a:pt x="134049" y="306135"/>
                  </a:lnTo>
                  <a:lnTo>
                    <a:pt x="139669" y="308205"/>
                  </a:lnTo>
                  <a:lnTo>
                    <a:pt x="145755" y="307246"/>
                  </a:lnTo>
                  <a:lnTo>
                    <a:pt x="158757" y="296821"/>
                  </a:lnTo>
                  <a:lnTo>
                    <a:pt x="191757" y="267122"/>
                  </a:lnTo>
                  <a:lnTo>
                    <a:pt x="250784" y="234799"/>
                  </a:lnTo>
                  <a:lnTo>
                    <a:pt x="261946" y="230232"/>
                  </a:lnTo>
                  <a:lnTo>
                    <a:pt x="277468" y="215799"/>
                  </a:lnTo>
                  <a:lnTo>
                    <a:pt x="283244" y="207037"/>
                  </a:lnTo>
                  <a:lnTo>
                    <a:pt x="284756" y="198856"/>
                  </a:lnTo>
                  <a:lnTo>
                    <a:pt x="283423" y="191063"/>
                  </a:lnTo>
                  <a:lnTo>
                    <a:pt x="280196" y="183527"/>
                  </a:lnTo>
                  <a:lnTo>
                    <a:pt x="273365" y="178503"/>
                  </a:lnTo>
                  <a:lnTo>
                    <a:pt x="253297" y="172921"/>
                  </a:lnTo>
                  <a:lnTo>
                    <a:pt x="243734" y="173773"/>
                  </a:lnTo>
                  <a:lnTo>
                    <a:pt x="226869" y="180958"/>
                  </a:lnTo>
                  <a:lnTo>
                    <a:pt x="204221" y="198157"/>
                  </a:lnTo>
                  <a:lnTo>
                    <a:pt x="196050" y="217531"/>
                  </a:lnTo>
                  <a:lnTo>
                    <a:pt x="184309" y="274441"/>
                  </a:lnTo>
                  <a:lnTo>
                    <a:pt x="186420" y="300178"/>
                  </a:lnTo>
                  <a:lnTo>
                    <a:pt x="190960" y="310083"/>
                  </a:lnTo>
                  <a:lnTo>
                    <a:pt x="205364" y="324208"/>
                  </a:lnTo>
                  <a:lnTo>
                    <a:pt x="226583" y="331266"/>
                  </a:lnTo>
                  <a:lnTo>
                    <a:pt x="248103" y="333233"/>
                  </a:lnTo>
                  <a:lnTo>
                    <a:pt x="273741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496290" y="1875428"/>
              <a:ext cx="130768" cy="146044"/>
            </a:xfrm>
            <a:custGeom>
              <a:avLst/>
              <a:gdLst/>
              <a:ahLst/>
              <a:cxnLst/>
              <a:rect l="0" t="0" r="0" b="0"/>
              <a:pathLst>
                <a:path w="130768" h="146044">
                  <a:moveTo>
                    <a:pt x="0" y="9173"/>
                  </a:moveTo>
                  <a:lnTo>
                    <a:pt x="0" y="67790"/>
                  </a:lnTo>
                  <a:lnTo>
                    <a:pt x="0" y="112605"/>
                  </a:lnTo>
                  <a:lnTo>
                    <a:pt x="3119" y="52244"/>
                  </a:lnTo>
                  <a:lnTo>
                    <a:pt x="14572" y="19985"/>
                  </a:lnTo>
                  <a:lnTo>
                    <a:pt x="20244" y="9362"/>
                  </a:lnTo>
                  <a:lnTo>
                    <a:pt x="28704" y="3449"/>
                  </a:lnTo>
                  <a:lnTo>
                    <a:pt x="50581" y="0"/>
                  </a:lnTo>
                  <a:lnTo>
                    <a:pt x="72783" y="5486"/>
                  </a:lnTo>
                  <a:lnTo>
                    <a:pt x="83617" y="10224"/>
                  </a:lnTo>
                  <a:lnTo>
                    <a:pt x="98775" y="27967"/>
                  </a:lnTo>
                  <a:lnTo>
                    <a:pt x="121975" y="82574"/>
                  </a:lnTo>
                  <a:lnTo>
                    <a:pt x="130767" y="113199"/>
                  </a:lnTo>
                  <a:lnTo>
                    <a:pt x="126342" y="1460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685803" y="1853015"/>
              <a:ext cx="119075" cy="163563"/>
            </a:xfrm>
            <a:custGeom>
              <a:avLst/>
              <a:gdLst/>
              <a:ahLst/>
              <a:cxnLst/>
              <a:rect l="0" t="0" r="0" b="0"/>
              <a:pathLst>
                <a:path w="119075" h="163563">
                  <a:moveTo>
                    <a:pt x="0" y="31586"/>
                  </a:moveTo>
                  <a:lnTo>
                    <a:pt x="0" y="90203"/>
                  </a:lnTo>
                  <a:lnTo>
                    <a:pt x="5589" y="124993"/>
                  </a:lnTo>
                  <a:lnTo>
                    <a:pt x="20243" y="151939"/>
                  </a:lnTo>
                  <a:lnTo>
                    <a:pt x="28703" y="157445"/>
                  </a:lnTo>
                  <a:lnTo>
                    <a:pt x="50582" y="163562"/>
                  </a:lnTo>
                  <a:lnTo>
                    <a:pt x="60627" y="161684"/>
                  </a:lnTo>
                  <a:lnTo>
                    <a:pt x="78028" y="150238"/>
                  </a:lnTo>
                  <a:lnTo>
                    <a:pt x="100979" y="129653"/>
                  </a:lnTo>
                  <a:lnTo>
                    <a:pt x="117007" y="91968"/>
                  </a:lnTo>
                  <a:lnTo>
                    <a:pt x="119074" y="66611"/>
                  </a:lnTo>
                  <a:lnTo>
                    <a:pt x="116780" y="3260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896373" y="1874158"/>
              <a:ext cx="221099" cy="147314"/>
            </a:xfrm>
            <a:custGeom>
              <a:avLst/>
              <a:gdLst/>
              <a:ahLst/>
              <a:cxnLst/>
              <a:rect l="0" t="0" r="0" b="0"/>
              <a:pathLst>
                <a:path w="221099" h="147314">
                  <a:moveTo>
                    <a:pt x="0" y="31500"/>
                  </a:moveTo>
                  <a:lnTo>
                    <a:pt x="5589" y="90116"/>
                  </a:lnTo>
                  <a:lnTo>
                    <a:pt x="7236" y="92804"/>
                  </a:lnTo>
                  <a:lnTo>
                    <a:pt x="9553" y="69811"/>
                  </a:lnTo>
                  <a:lnTo>
                    <a:pt x="15989" y="11559"/>
                  </a:lnTo>
                  <a:lnTo>
                    <a:pt x="22358" y="5338"/>
                  </a:lnTo>
                  <a:lnTo>
                    <a:pt x="31283" y="2360"/>
                  </a:lnTo>
                  <a:lnTo>
                    <a:pt x="41912" y="1545"/>
                  </a:lnTo>
                  <a:lnTo>
                    <a:pt x="50169" y="5681"/>
                  </a:lnTo>
                  <a:lnTo>
                    <a:pt x="87121" y="56202"/>
                  </a:lnTo>
                  <a:lnTo>
                    <a:pt x="96432" y="75234"/>
                  </a:lnTo>
                  <a:lnTo>
                    <a:pt x="100552" y="77033"/>
                  </a:lnTo>
                  <a:lnTo>
                    <a:pt x="104469" y="73554"/>
                  </a:lnTo>
                  <a:lnTo>
                    <a:pt x="108251" y="66555"/>
                  </a:lnTo>
                  <a:lnTo>
                    <a:pt x="117829" y="24039"/>
                  </a:lnTo>
                  <a:lnTo>
                    <a:pt x="131917" y="6347"/>
                  </a:lnTo>
                  <a:lnTo>
                    <a:pt x="140587" y="1863"/>
                  </a:lnTo>
                  <a:lnTo>
                    <a:pt x="159580" y="0"/>
                  </a:lnTo>
                  <a:lnTo>
                    <a:pt x="176600" y="6192"/>
                  </a:lnTo>
                  <a:lnTo>
                    <a:pt x="184414" y="11118"/>
                  </a:lnTo>
                  <a:lnTo>
                    <a:pt x="196215" y="25951"/>
                  </a:lnTo>
                  <a:lnTo>
                    <a:pt x="213324" y="64069"/>
                  </a:lnTo>
                  <a:lnTo>
                    <a:pt x="220074" y="121071"/>
                  </a:lnTo>
                  <a:lnTo>
                    <a:pt x="221098" y="1473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170114" y="1631917"/>
              <a:ext cx="171557" cy="349893"/>
            </a:xfrm>
            <a:custGeom>
              <a:avLst/>
              <a:gdLst/>
              <a:ahLst/>
              <a:cxnLst/>
              <a:rect l="0" t="0" r="0" b="0"/>
              <a:pathLst>
                <a:path w="171557" h="349893">
                  <a:moveTo>
                    <a:pt x="0" y="0"/>
                  </a:moveTo>
                  <a:lnTo>
                    <a:pt x="0" y="58617"/>
                  </a:lnTo>
                  <a:lnTo>
                    <a:pt x="1170" y="121196"/>
                  </a:lnTo>
                  <a:lnTo>
                    <a:pt x="8405" y="172520"/>
                  </a:lnTo>
                  <a:lnTo>
                    <a:pt x="16788" y="223602"/>
                  </a:lnTo>
                  <a:lnTo>
                    <a:pt x="20213" y="286497"/>
                  </a:lnTo>
                  <a:lnTo>
                    <a:pt x="27012" y="348470"/>
                  </a:lnTo>
                  <a:lnTo>
                    <a:pt x="26197" y="348127"/>
                  </a:lnTo>
                  <a:lnTo>
                    <a:pt x="24484" y="344388"/>
                  </a:lnTo>
                  <a:lnTo>
                    <a:pt x="24833" y="284540"/>
                  </a:lnTo>
                  <a:lnTo>
                    <a:pt x="27766" y="252764"/>
                  </a:lnTo>
                  <a:lnTo>
                    <a:pt x="36127" y="234782"/>
                  </a:lnTo>
                  <a:lnTo>
                    <a:pt x="48812" y="218991"/>
                  </a:lnTo>
                  <a:lnTo>
                    <a:pt x="66148" y="204174"/>
                  </a:lnTo>
                  <a:lnTo>
                    <a:pt x="75684" y="200457"/>
                  </a:lnTo>
                  <a:lnTo>
                    <a:pt x="95638" y="199446"/>
                  </a:lnTo>
                  <a:lnTo>
                    <a:pt x="126603" y="211043"/>
                  </a:lnTo>
                  <a:lnTo>
                    <a:pt x="152415" y="234886"/>
                  </a:lnTo>
                  <a:lnTo>
                    <a:pt x="169292" y="264178"/>
                  </a:lnTo>
                  <a:lnTo>
                    <a:pt x="171556" y="284698"/>
                  </a:lnTo>
                  <a:lnTo>
                    <a:pt x="163479" y="326468"/>
                  </a:lnTo>
                  <a:lnTo>
                    <a:pt x="158119" y="334629"/>
                  </a:lnTo>
                  <a:lnTo>
                    <a:pt x="142804" y="346815"/>
                  </a:lnTo>
                  <a:lnTo>
                    <a:pt x="124300" y="349892"/>
                  </a:lnTo>
                  <a:lnTo>
                    <a:pt x="67365" y="345423"/>
                  </a:lnTo>
                  <a:lnTo>
                    <a:pt x="19992" y="318174"/>
                  </a:lnTo>
                  <a:lnTo>
                    <a:pt x="8885" y="30791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357636" y="1773043"/>
              <a:ext cx="147169" cy="166663"/>
            </a:xfrm>
            <a:custGeom>
              <a:avLst/>
              <a:gdLst/>
              <a:ahLst/>
              <a:cxnLst/>
              <a:rect l="0" t="0" r="0" b="0"/>
              <a:pathLst>
                <a:path w="147169" h="166663">
                  <a:moveTo>
                    <a:pt x="12519" y="90501"/>
                  </a:moveTo>
                  <a:lnTo>
                    <a:pt x="69784" y="90501"/>
                  </a:lnTo>
                  <a:lnTo>
                    <a:pt x="98802" y="88161"/>
                  </a:lnTo>
                  <a:lnTo>
                    <a:pt x="119497" y="79322"/>
                  </a:lnTo>
                  <a:lnTo>
                    <a:pt x="144302" y="55603"/>
                  </a:lnTo>
                  <a:lnTo>
                    <a:pt x="147168" y="47348"/>
                  </a:lnTo>
                  <a:lnTo>
                    <a:pt x="146739" y="39506"/>
                  </a:lnTo>
                  <a:lnTo>
                    <a:pt x="140022" y="24552"/>
                  </a:lnTo>
                  <a:lnTo>
                    <a:pt x="129238" y="10108"/>
                  </a:lnTo>
                  <a:lnTo>
                    <a:pt x="110408" y="2128"/>
                  </a:lnTo>
                  <a:lnTo>
                    <a:pt x="98836" y="0"/>
                  </a:lnTo>
                  <a:lnTo>
                    <a:pt x="76618" y="3875"/>
                  </a:lnTo>
                  <a:lnTo>
                    <a:pt x="56216" y="14566"/>
                  </a:lnTo>
                  <a:lnTo>
                    <a:pt x="10626" y="62936"/>
                  </a:lnTo>
                  <a:lnTo>
                    <a:pt x="760" y="81759"/>
                  </a:lnTo>
                  <a:lnTo>
                    <a:pt x="0" y="91692"/>
                  </a:lnTo>
                  <a:lnTo>
                    <a:pt x="5395" y="112087"/>
                  </a:lnTo>
                  <a:lnTo>
                    <a:pt x="21587" y="143300"/>
                  </a:lnTo>
                  <a:lnTo>
                    <a:pt x="37606" y="158031"/>
                  </a:lnTo>
                  <a:lnTo>
                    <a:pt x="46792" y="163597"/>
                  </a:lnTo>
                  <a:lnTo>
                    <a:pt x="66356" y="166662"/>
                  </a:lnTo>
                  <a:lnTo>
                    <a:pt x="107275" y="1642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554079" y="1789844"/>
              <a:ext cx="163518" cy="169446"/>
            </a:xfrm>
            <a:custGeom>
              <a:avLst/>
              <a:gdLst/>
              <a:ahLst/>
              <a:cxnLst/>
              <a:rect l="0" t="0" r="0" b="0"/>
              <a:pathLst>
                <a:path w="163518" h="169446">
                  <a:moveTo>
                    <a:pt x="5590" y="52643"/>
                  </a:moveTo>
                  <a:lnTo>
                    <a:pt x="0" y="69410"/>
                  </a:lnTo>
                  <a:lnTo>
                    <a:pt x="2114" y="102194"/>
                  </a:lnTo>
                  <a:lnTo>
                    <a:pt x="16584" y="157521"/>
                  </a:lnTo>
                  <a:lnTo>
                    <a:pt x="19938" y="168185"/>
                  </a:lnTo>
                  <a:lnTo>
                    <a:pt x="22174" y="169445"/>
                  </a:lnTo>
                  <a:lnTo>
                    <a:pt x="24658" y="155248"/>
                  </a:lnTo>
                  <a:lnTo>
                    <a:pt x="14932" y="101813"/>
                  </a:lnTo>
                  <a:lnTo>
                    <a:pt x="10912" y="76836"/>
                  </a:lnTo>
                  <a:lnTo>
                    <a:pt x="13024" y="54036"/>
                  </a:lnTo>
                  <a:lnTo>
                    <a:pt x="20982" y="35325"/>
                  </a:lnTo>
                  <a:lnTo>
                    <a:pt x="26379" y="27059"/>
                  </a:lnTo>
                  <a:lnTo>
                    <a:pt x="47974" y="14756"/>
                  </a:lnTo>
                  <a:lnTo>
                    <a:pt x="89898" y="4372"/>
                  </a:lnTo>
                  <a:lnTo>
                    <a:pt x="128835" y="1296"/>
                  </a:lnTo>
                  <a:lnTo>
                    <a:pt x="16351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35669" y="2642653"/>
            <a:ext cx="1359461" cy="476144"/>
            <a:chOff x="535669" y="2642653"/>
            <a:chExt cx="1359461" cy="476144"/>
          </a:xfrm>
        </p:grpSpPr>
        <p:sp>
          <p:nvSpPr>
            <p:cNvPr id="59" name="Freeform 58"/>
            <p:cNvSpPr/>
            <p:nvPr/>
          </p:nvSpPr>
          <p:spPr>
            <a:xfrm>
              <a:off x="535669" y="2726712"/>
              <a:ext cx="190798" cy="392085"/>
            </a:xfrm>
            <a:custGeom>
              <a:avLst/>
              <a:gdLst/>
              <a:ahLst/>
              <a:cxnLst/>
              <a:rect l="0" t="0" r="0" b="0"/>
              <a:pathLst>
                <a:path w="190798" h="392085">
                  <a:moveTo>
                    <a:pt x="53926" y="10697"/>
                  </a:moveTo>
                  <a:lnTo>
                    <a:pt x="28732" y="64572"/>
                  </a:lnTo>
                  <a:lnTo>
                    <a:pt x="20112" y="84944"/>
                  </a:lnTo>
                  <a:lnTo>
                    <a:pt x="15006" y="89441"/>
                  </a:lnTo>
                  <a:lnTo>
                    <a:pt x="9262" y="90099"/>
                  </a:lnTo>
                  <a:lnTo>
                    <a:pt x="3093" y="88198"/>
                  </a:lnTo>
                  <a:lnTo>
                    <a:pt x="150" y="82252"/>
                  </a:lnTo>
                  <a:lnTo>
                    <a:pt x="0" y="63166"/>
                  </a:lnTo>
                  <a:lnTo>
                    <a:pt x="12082" y="31703"/>
                  </a:lnTo>
                  <a:lnTo>
                    <a:pt x="30480" y="5742"/>
                  </a:lnTo>
                  <a:lnTo>
                    <a:pt x="38295" y="1545"/>
                  </a:lnTo>
                  <a:lnTo>
                    <a:pt x="56338" y="0"/>
                  </a:lnTo>
                  <a:lnTo>
                    <a:pt x="86226" y="11297"/>
                  </a:lnTo>
                  <a:lnTo>
                    <a:pt x="111720" y="29462"/>
                  </a:lnTo>
                  <a:lnTo>
                    <a:pt x="123676" y="49063"/>
                  </a:lnTo>
                  <a:lnTo>
                    <a:pt x="146473" y="99774"/>
                  </a:lnTo>
                  <a:lnTo>
                    <a:pt x="165101" y="153681"/>
                  </a:lnTo>
                  <a:lnTo>
                    <a:pt x="176926" y="202458"/>
                  </a:lnTo>
                  <a:lnTo>
                    <a:pt x="179608" y="256806"/>
                  </a:lnTo>
                  <a:lnTo>
                    <a:pt x="168894" y="298607"/>
                  </a:lnTo>
                  <a:lnTo>
                    <a:pt x="137581" y="357230"/>
                  </a:lnTo>
                  <a:lnTo>
                    <a:pt x="122692" y="376452"/>
                  </a:lnTo>
                  <a:lnTo>
                    <a:pt x="104376" y="388894"/>
                  </a:lnTo>
                  <a:lnTo>
                    <a:pt x="84537" y="392084"/>
                  </a:lnTo>
                  <a:lnTo>
                    <a:pt x="74334" y="391297"/>
                  </a:lnTo>
                  <a:lnTo>
                    <a:pt x="56757" y="384183"/>
                  </a:lnTo>
                  <a:lnTo>
                    <a:pt x="48795" y="379011"/>
                  </a:lnTo>
                  <a:lnTo>
                    <a:pt x="43486" y="370883"/>
                  </a:lnTo>
                  <a:lnTo>
                    <a:pt x="37588" y="349374"/>
                  </a:lnTo>
                  <a:lnTo>
                    <a:pt x="39857" y="316546"/>
                  </a:lnTo>
                  <a:lnTo>
                    <a:pt x="45716" y="309353"/>
                  </a:lnTo>
                  <a:lnTo>
                    <a:pt x="64705" y="301360"/>
                  </a:lnTo>
                  <a:lnTo>
                    <a:pt x="101704" y="296861"/>
                  </a:lnTo>
                  <a:lnTo>
                    <a:pt x="122344" y="302047"/>
                  </a:lnTo>
                  <a:lnTo>
                    <a:pt x="174490" y="326249"/>
                  </a:lnTo>
                  <a:lnTo>
                    <a:pt x="190797" y="3370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73865" y="303220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086029" y="2656202"/>
              <a:ext cx="240562" cy="344517"/>
            </a:xfrm>
            <a:custGeom>
              <a:avLst/>
              <a:gdLst/>
              <a:ahLst/>
              <a:cxnLst/>
              <a:rect l="0" t="0" r="0" b="0"/>
              <a:pathLst>
                <a:path w="240562" h="344517">
                  <a:moveTo>
                    <a:pt x="240561" y="60150"/>
                  </a:moveTo>
                  <a:lnTo>
                    <a:pt x="196239" y="18168"/>
                  </a:lnTo>
                  <a:lnTo>
                    <a:pt x="176409" y="7176"/>
                  </a:lnTo>
                  <a:lnTo>
                    <a:pt x="134336" y="0"/>
                  </a:lnTo>
                  <a:lnTo>
                    <a:pt x="111072" y="4561"/>
                  </a:lnTo>
                  <a:lnTo>
                    <a:pt x="62332" y="27007"/>
                  </a:lnTo>
                  <a:lnTo>
                    <a:pt x="45925" y="43080"/>
                  </a:lnTo>
                  <a:lnTo>
                    <a:pt x="24733" y="81995"/>
                  </a:lnTo>
                  <a:lnTo>
                    <a:pt x="5657" y="145131"/>
                  </a:lnTo>
                  <a:lnTo>
                    <a:pt x="554" y="194774"/>
                  </a:lnTo>
                  <a:lnTo>
                    <a:pt x="0" y="254375"/>
                  </a:lnTo>
                  <a:lnTo>
                    <a:pt x="8107" y="290054"/>
                  </a:lnTo>
                  <a:lnTo>
                    <a:pt x="18705" y="312068"/>
                  </a:lnTo>
                  <a:lnTo>
                    <a:pt x="43415" y="338603"/>
                  </a:lnTo>
                  <a:lnTo>
                    <a:pt x="54148" y="342882"/>
                  </a:lnTo>
                  <a:lnTo>
                    <a:pt x="78552" y="344516"/>
                  </a:lnTo>
                  <a:lnTo>
                    <a:pt x="122772" y="336033"/>
                  </a:lnTo>
                  <a:lnTo>
                    <a:pt x="156333" y="3233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287740" y="2868690"/>
              <a:ext cx="129899" cy="148769"/>
            </a:xfrm>
            <a:custGeom>
              <a:avLst/>
              <a:gdLst/>
              <a:ahLst/>
              <a:cxnLst/>
              <a:rect l="0" t="0" r="0" b="0"/>
              <a:pathLst>
                <a:path w="129899" h="148769">
                  <a:moveTo>
                    <a:pt x="102021" y="5589"/>
                  </a:moveTo>
                  <a:lnTo>
                    <a:pt x="85254" y="0"/>
                  </a:lnTo>
                  <a:lnTo>
                    <a:pt x="67663" y="376"/>
                  </a:lnTo>
                  <a:lnTo>
                    <a:pt x="48146" y="5612"/>
                  </a:lnTo>
                  <a:lnTo>
                    <a:pt x="27774" y="15738"/>
                  </a:lnTo>
                  <a:lnTo>
                    <a:pt x="13260" y="31157"/>
                  </a:lnTo>
                  <a:lnTo>
                    <a:pt x="7752" y="40182"/>
                  </a:lnTo>
                  <a:lnTo>
                    <a:pt x="0" y="80830"/>
                  </a:lnTo>
                  <a:lnTo>
                    <a:pt x="4426" y="103760"/>
                  </a:lnTo>
                  <a:lnTo>
                    <a:pt x="20072" y="129823"/>
                  </a:lnTo>
                  <a:lnTo>
                    <a:pt x="26331" y="137545"/>
                  </a:lnTo>
                  <a:lnTo>
                    <a:pt x="45764" y="146125"/>
                  </a:lnTo>
                  <a:lnTo>
                    <a:pt x="69999" y="148768"/>
                  </a:lnTo>
                  <a:lnTo>
                    <a:pt x="96368" y="146043"/>
                  </a:lnTo>
                  <a:lnTo>
                    <a:pt x="106441" y="141339"/>
                  </a:lnTo>
                  <a:lnTo>
                    <a:pt x="120753" y="126754"/>
                  </a:lnTo>
                  <a:lnTo>
                    <a:pt x="127894" y="105454"/>
                  </a:lnTo>
                  <a:lnTo>
                    <a:pt x="129898" y="80389"/>
                  </a:lnTo>
                  <a:lnTo>
                    <a:pt x="126889" y="53652"/>
                  </a:lnTo>
                  <a:lnTo>
                    <a:pt x="122109" y="43480"/>
                  </a:lnTo>
                  <a:lnTo>
                    <a:pt x="80964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469409" y="2867934"/>
              <a:ext cx="130923" cy="153745"/>
            </a:xfrm>
            <a:custGeom>
              <a:avLst/>
              <a:gdLst/>
              <a:ahLst/>
              <a:cxnLst/>
              <a:rect l="0" t="0" r="0" b="0"/>
              <a:pathLst>
                <a:path w="130923" h="153745">
                  <a:moveTo>
                    <a:pt x="4580" y="48459"/>
                  </a:moveTo>
                  <a:lnTo>
                    <a:pt x="12913" y="85937"/>
                  </a:lnTo>
                  <a:lnTo>
                    <a:pt x="14675" y="137361"/>
                  </a:lnTo>
                  <a:lnTo>
                    <a:pt x="13650" y="142822"/>
                  </a:lnTo>
                  <a:lnTo>
                    <a:pt x="11796" y="142953"/>
                  </a:lnTo>
                  <a:lnTo>
                    <a:pt x="9391" y="139531"/>
                  </a:lnTo>
                  <a:lnTo>
                    <a:pt x="416" y="112359"/>
                  </a:lnTo>
                  <a:lnTo>
                    <a:pt x="0" y="90897"/>
                  </a:lnTo>
                  <a:lnTo>
                    <a:pt x="9265" y="37345"/>
                  </a:lnTo>
                  <a:lnTo>
                    <a:pt x="21870" y="13884"/>
                  </a:lnTo>
                  <a:lnTo>
                    <a:pt x="30145" y="4352"/>
                  </a:lnTo>
                  <a:lnTo>
                    <a:pt x="39171" y="337"/>
                  </a:lnTo>
                  <a:lnTo>
                    <a:pt x="48697" y="0"/>
                  </a:lnTo>
                  <a:lnTo>
                    <a:pt x="67472" y="5865"/>
                  </a:lnTo>
                  <a:lnTo>
                    <a:pt x="105857" y="35282"/>
                  </a:lnTo>
                  <a:lnTo>
                    <a:pt x="121676" y="66912"/>
                  </a:lnTo>
                  <a:lnTo>
                    <a:pt x="129704" y="127030"/>
                  </a:lnTo>
                  <a:lnTo>
                    <a:pt x="130922" y="153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707091" y="2642653"/>
              <a:ext cx="19583" cy="400083"/>
            </a:xfrm>
            <a:custGeom>
              <a:avLst/>
              <a:gdLst/>
              <a:ahLst/>
              <a:cxnLst/>
              <a:rect l="0" t="0" r="0" b="0"/>
              <a:pathLst>
                <a:path w="19583" h="400083">
                  <a:moveTo>
                    <a:pt x="19582" y="0"/>
                  </a:moveTo>
                  <a:lnTo>
                    <a:pt x="11249" y="37477"/>
                  </a:lnTo>
                  <a:lnTo>
                    <a:pt x="9487" y="100079"/>
                  </a:lnTo>
                  <a:lnTo>
                    <a:pt x="9182" y="159504"/>
                  </a:lnTo>
                  <a:lnTo>
                    <a:pt x="3503" y="215976"/>
                  </a:lnTo>
                  <a:lnTo>
                    <a:pt x="0" y="275342"/>
                  </a:lnTo>
                  <a:lnTo>
                    <a:pt x="4551" y="326208"/>
                  </a:lnTo>
                  <a:lnTo>
                    <a:pt x="16794" y="381905"/>
                  </a:lnTo>
                  <a:lnTo>
                    <a:pt x="19582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589803" y="2811108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99463" y="3120"/>
                  </a:lnTo>
                  <a:lnTo>
                    <a:pt x="137747" y="16789"/>
                  </a:lnTo>
                  <a:lnTo>
                    <a:pt x="75606" y="23334"/>
                  </a:lnTo>
                  <a:lnTo>
                    <a:pt x="15675" y="3773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868858" y="2895336"/>
              <a:ext cx="5215" cy="126343"/>
            </a:xfrm>
            <a:custGeom>
              <a:avLst/>
              <a:gdLst/>
              <a:ahLst/>
              <a:cxnLst/>
              <a:rect l="0" t="0" r="0" b="0"/>
              <a:pathLst>
                <a:path w="5215" h="126343">
                  <a:moveTo>
                    <a:pt x="5214" y="0"/>
                  </a:moveTo>
                  <a:lnTo>
                    <a:pt x="5214" y="58617"/>
                  </a:lnTo>
                  <a:lnTo>
                    <a:pt x="0" y="108975"/>
                  </a:lnTo>
                  <a:lnTo>
                    <a:pt x="5214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884601" y="280058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1932279" y="2432082"/>
            <a:ext cx="6690561" cy="600126"/>
            <a:chOff x="1932279" y="2432082"/>
            <a:chExt cx="6690561" cy="600126"/>
          </a:xfrm>
        </p:grpSpPr>
        <p:sp>
          <p:nvSpPr>
            <p:cNvPr id="69" name="Freeform 68"/>
            <p:cNvSpPr/>
            <p:nvPr/>
          </p:nvSpPr>
          <p:spPr>
            <a:xfrm>
              <a:off x="1932279" y="2850928"/>
              <a:ext cx="131307" cy="131053"/>
            </a:xfrm>
            <a:custGeom>
              <a:avLst/>
              <a:gdLst/>
              <a:ahLst/>
              <a:cxnLst/>
              <a:rect l="0" t="0" r="0" b="0"/>
              <a:pathLst>
                <a:path w="131307" h="131053">
                  <a:moveTo>
                    <a:pt x="26021" y="44408"/>
                  </a:moveTo>
                  <a:lnTo>
                    <a:pt x="22902" y="87100"/>
                  </a:lnTo>
                  <a:lnTo>
                    <a:pt x="11367" y="128750"/>
                  </a:lnTo>
                  <a:lnTo>
                    <a:pt x="9233" y="131052"/>
                  </a:lnTo>
                  <a:lnTo>
                    <a:pt x="7810" y="127908"/>
                  </a:lnTo>
                  <a:lnTo>
                    <a:pt x="0" y="75006"/>
                  </a:lnTo>
                  <a:lnTo>
                    <a:pt x="5098" y="54498"/>
                  </a:lnTo>
                  <a:lnTo>
                    <a:pt x="15162" y="33685"/>
                  </a:lnTo>
                  <a:lnTo>
                    <a:pt x="30553" y="18975"/>
                  </a:lnTo>
                  <a:lnTo>
                    <a:pt x="69030" y="0"/>
                  </a:lnTo>
                  <a:lnTo>
                    <a:pt x="76921" y="765"/>
                  </a:lnTo>
                  <a:lnTo>
                    <a:pt x="83351" y="4784"/>
                  </a:lnTo>
                  <a:lnTo>
                    <a:pt x="107666" y="30862"/>
                  </a:lnTo>
                  <a:lnTo>
                    <a:pt x="114950" y="50866"/>
                  </a:lnTo>
                  <a:lnTo>
                    <a:pt x="128599" y="111512"/>
                  </a:lnTo>
                  <a:lnTo>
                    <a:pt x="131306" y="1286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151106" y="2811108"/>
              <a:ext cx="148632" cy="170030"/>
            </a:xfrm>
            <a:custGeom>
              <a:avLst/>
              <a:gdLst/>
              <a:ahLst/>
              <a:cxnLst/>
              <a:rect l="0" t="0" r="0" b="0"/>
              <a:pathLst>
                <a:path w="148632" h="170030">
                  <a:moveTo>
                    <a:pt x="7236" y="31586"/>
                  </a:moveTo>
                  <a:lnTo>
                    <a:pt x="0" y="59142"/>
                  </a:lnTo>
                  <a:lnTo>
                    <a:pt x="22" y="99932"/>
                  </a:lnTo>
                  <a:lnTo>
                    <a:pt x="13807" y="134115"/>
                  </a:lnTo>
                  <a:lnTo>
                    <a:pt x="26144" y="151634"/>
                  </a:lnTo>
                  <a:lnTo>
                    <a:pt x="42545" y="164099"/>
                  </a:lnTo>
                  <a:lnTo>
                    <a:pt x="51832" y="169061"/>
                  </a:lnTo>
                  <a:lnTo>
                    <a:pt x="61533" y="170029"/>
                  </a:lnTo>
                  <a:lnTo>
                    <a:pt x="81671" y="164866"/>
                  </a:lnTo>
                  <a:lnTo>
                    <a:pt x="107149" y="148805"/>
                  </a:lnTo>
                  <a:lnTo>
                    <a:pt x="119102" y="132816"/>
                  </a:lnTo>
                  <a:lnTo>
                    <a:pt x="143759" y="73344"/>
                  </a:lnTo>
                  <a:lnTo>
                    <a:pt x="148631" y="52485"/>
                  </a:lnTo>
                  <a:lnTo>
                    <a:pt x="144797" y="23350"/>
                  </a:lnTo>
                  <a:lnTo>
                    <a:pt x="1335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344559" y="2789635"/>
              <a:ext cx="128969" cy="168873"/>
            </a:xfrm>
            <a:custGeom>
              <a:avLst/>
              <a:gdLst/>
              <a:ahLst/>
              <a:cxnLst/>
              <a:rect l="0" t="0" r="0" b="0"/>
              <a:pathLst>
                <a:path w="128969" h="168873">
                  <a:moveTo>
                    <a:pt x="24352" y="74116"/>
                  </a:moveTo>
                  <a:lnTo>
                    <a:pt x="73283" y="70996"/>
                  </a:lnTo>
                  <a:lnTo>
                    <a:pt x="101082" y="64540"/>
                  </a:lnTo>
                  <a:lnTo>
                    <a:pt x="121236" y="53873"/>
                  </a:lnTo>
                  <a:lnTo>
                    <a:pt x="126376" y="46582"/>
                  </a:lnTo>
                  <a:lnTo>
                    <a:pt x="128633" y="38213"/>
                  </a:lnTo>
                  <a:lnTo>
                    <a:pt x="128968" y="29123"/>
                  </a:lnTo>
                  <a:lnTo>
                    <a:pt x="123101" y="12785"/>
                  </a:lnTo>
                  <a:lnTo>
                    <a:pt x="118261" y="5153"/>
                  </a:lnTo>
                  <a:lnTo>
                    <a:pt x="111524" y="1234"/>
                  </a:lnTo>
                  <a:lnTo>
                    <a:pt x="94681" y="0"/>
                  </a:lnTo>
                  <a:lnTo>
                    <a:pt x="65468" y="5882"/>
                  </a:lnTo>
                  <a:lnTo>
                    <a:pt x="40174" y="20623"/>
                  </a:lnTo>
                  <a:lnTo>
                    <a:pt x="17862" y="45398"/>
                  </a:lnTo>
                  <a:lnTo>
                    <a:pt x="2022" y="74966"/>
                  </a:lnTo>
                  <a:lnTo>
                    <a:pt x="0" y="98670"/>
                  </a:lnTo>
                  <a:lnTo>
                    <a:pt x="4171" y="123633"/>
                  </a:lnTo>
                  <a:lnTo>
                    <a:pt x="13823" y="146427"/>
                  </a:lnTo>
                  <a:lnTo>
                    <a:pt x="23182" y="153909"/>
                  </a:lnTo>
                  <a:lnTo>
                    <a:pt x="61960" y="164439"/>
                  </a:lnTo>
                  <a:lnTo>
                    <a:pt x="108580" y="168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853222" y="2537367"/>
              <a:ext cx="10530" cy="389556"/>
            </a:xfrm>
            <a:custGeom>
              <a:avLst/>
              <a:gdLst/>
              <a:ahLst/>
              <a:cxnLst/>
              <a:rect l="0" t="0" r="0" b="0"/>
              <a:pathLst>
                <a:path w="10530" h="389556">
                  <a:moveTo>
                    <a:pt x="10529" y="0"/>
                  </a:moveTo>
                  <a:lnTo>
                    <a:pt x="10529" y="54145"/>
                  </a:lnTo>
                  <a:lnTo>
                    <a:pt x="10529" y="114681"/>
                  </a:lnTo>
                  <a:lnTo>
                    <a:pt x="10529" y="171240"/>
                  </a:lnTo>
                  <a:lnTo>
                    <a:pt x="10529" y="232452"/>
                  </a:lnTo>
                  <a:lnTo>
                    <a:pt x="4940" y="289454"/>
                  </a:lnTo>
                  <a:lnTo>
                    <a:pt x="976" y="350371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684766" y="2705823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20714" y="14655"/>
                  </a:lnTo>
                  <a:lnTo>
                    <a:pt x="169334" y="27028"/>
                  </a:lnTo>
                  <a:lnTo>
                    <a:pt x="107192" y="30686"/>
                  </a:lnTo>
                  <a:lnTo>
                    <a:pt x="57497" y="3443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917212" y="2798977"/>
              <a:ext cx="125624" cy="170625"/>
            </a:xfrm>
            <a:custGeom>
              <a:avLst/>
              <a:gdLst/>
              <a:ahLst/>
              <a:cxnLst/>
              <a:rect l="0" t="0" r="0" b="0"/>
              <a:pathLst>
                <a:path w="125624" h="170625">
                  <a:moveTo>
                    <a:pt x="104466" y="12131"/>
                  </a:moveTo>
                  <a:lnTo>
                    <a:pt x="87699" y="953"/>
                  </a:lnTo>
                  <a:lnTo>
                    <a:pt x="79250" y="0"/>
                  </a:lnTo>
                  <a:lnTo>
                    <a:pt x="60504" y="5180"/>
                  </a:lnTo>
                  <a:lnTo>
                    <a:pt x="27109" y="28739"/>
                  </a:lnTo>
                  <a:lnTo>
                    <a:pt x="8084" y="46419"/>
                  </a:lnTo>
                  <a:lnTo>
                    <a:pt x="2777" y="57216"/>
                  </a:lnTo>
                  <a:lnTo>
                    <a:pt x="0" y="81692"/>
                  </a:lnTo>
                  <a:lnTo>
                    <a:pt x="5013" y="116190"/>
                  </a:lnTo>
                  <a:lnTo>
                    <a:pt x="19497" y="143050"/>
                  </a:lnTo>
                  <a:lnTo>
                    <a:pt x="38606" y="165826"/>
                  </a:lnTo>
                  <a:lnTo>
                    <a:pt x="46521" y="169576"/>
                  </a:lnTo>
                  <a:lnTo>
                    <a:pt x="64675" y="170624"/>
                  </a:lnTo>
                  <a:lnTo>
                    <a:pt x="94626" y="159048"/>
                  </a:lnTo>
                  <a:lnTo>
                    <a:pt x="120138" y="135211"/>
                  </a:lnTo>
                  <a:lnTo>
                    <a:pt x="124273" y="124600"/>
                  </a:lnTo>
                  <a:lnTo>
                    <a:pt x="125623" y="73948"/>
                  </a:lnTo>
                  <a:lnTo>
                    <a:pt x="125590" y="60362"/>
                  </a:lnTo>
                  <a:lnTo>
                    <a:pt x="122058" y="50134"/>
                  </a:lnTo>
                  <a:lnTo>
                    <a:pt x="93938" y="22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244972" y="2832165"/>
              <a:ext cx="254399" cy="137445"/>
            </a:xfrm>
            <a:custGeom>
              <a:avLst/>
              <a:gdLst/>
              <a:ahLst/>
              <a:cxnLst/>
              <a:rect l="0" t="0" r="0" b="0"/>
              <a:pathLst>
                <a:path w="254399" h="137445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669" y="92977"/>
                  </a:lnTo>
                  <a:lnTo>
                    <a:pt x="37246" y="132665"/>
                  </a:lnTo>
                  <a:lnTo>
                    <a:pt x="45156" y="136407"/>
                  </a:lnTo>
                  <a:lnTo>
                    <a:pt x="63303" y="137444"/>
                  </a:lnTo>
                  <a:lnTo>
                    <a:pt x="83068" y="127767"/>
                  </a:lnTo>
                  <a:lnTo>
                    <a:pt x="118762" y="98548"/>
                  </a:lnTo>
                  <a:lnTo>
                    <a:pt x="127603" y="78114"/>
                  </a:lnTo>
                  <a:lnTo>
                    <a:pt x="129961" y="66114"/>
                  </a:lnTo>
                  <a:lnTo>
                    <a:pt x="132702" y="61624"/>
                  </a:lnTo>
                  <a:lnTo>
                    <a:pt x="135699" y="62140"/>
                  </a:lnTo>
                  <a:lnTo>
                    <a:pt x="138867" y="65993"/>
                  </a:lnTo>
                  <a:lnTo>
                    <a:pt x="164891" y="120462"/>
                  </a:lnTo>
                  <a:lnTo>
                    <a:pt x="173536" y="124762"/>
                  </a:lnTo>
                  <a:lnTo>
                    <a:pt x="195621" y="126420"/>
                  </a:lnTo>
                  <a:lnTo>
                    <a:pt x="205721" y="122885"/>
                  </a:lnTo>
                  <a:lnTo>
                    <a:pt x="223183" y="109598"/>
                  </a:lnTo>
                  <a:lnTo>
                    <a:pt x="240579" y="82386"/>
                  </a:lnTo>
                  <a:lnTo>
                    <a:pt x="253142" y="46508"/>
                  </a:lnTo>
                  <a:lnTo>
                    <a:pt x="254398" y="26130"/>
                  </a:lnTo>
                  <a:lnTo>
                    <a:pt x="2504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542514" y="2779523"/>
              <a:ext cx="121404" cy="159207"/>
            </a:xfrm>
            <a:custGeom>
              <a:avLst/>
              <a:gdLst/>
              <a:ahLst/>
              <a:cxnLst/>
              <a:rect l="0" t="0" r="0" b="0"/>
              <a:pathLst>
                <a:path w="121404" h="159207">
                  <a:moveTo>
                    <a:pt x="5589" y="52642"/>
                  </a:moveTo>
                  <a:lnTo>
                    <a:pt x="0" y="69410"/>
                  </a:lnTo>
                  <a:lnTo>
                    <a:pt x="375" y="87001"/>
                  </a:lnTo>
                  <a:lnTo>
                    <a:pt x="16585" y="147643"/>
                  </a:lnTo>
                  <a:lnTo>
                    <a:pt x="19938" y="158090"/>
                  </a:lnTo>
                  <a:lnTo>
                    <a:pt x="22175" y="159206"/>
                  </a:lnTo>
                  <a:lnTo>
                    <a:pt x="24659" y="144848"/>
                  </a:lnTo>
                  <a:lnTo>
                    <a:pt x="21171" y="86087"/>
                  </a:lnTo>
                  <a:lnTo>
                    <a:pt x="26553" y="63997"/>
                  </a:lnTo>
                  <a:lnTo>
                    <a:pt x="49071" y="24340"/>
                  </a:lnTo>
                  <a:lnTo>
                    <a:pt x="55634" y="16226"/>
                  </a:lnTo>
                  <a:lnTo>
                    <a:pt x="75405" y="7212"/>
                  </a:lnTo>
                  <a:lnTo>
                    <a:pt x="1214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06031" y="2853222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21057" y="0"/>
                  </a:moveTo>
                  <a:lnTo>
                    <a:pt x="9879" y="11179"/>
                  </a:lnTo>
                  <a:lnTo>
                    <a:pt x="4390" y="29145"/>
                  </a:lnTo>
                  <a:lnTo>
                    <a:pt x="1300" y="6244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737616" y="271635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854405" y="2674238"/>
              <a:ext cx="9554" cy="305327"/>
            </a:xfrm>
            <a:custGeom>
              <a:avLst/>
              <a:gdLst/>
              <a:ahLst/>
              <a:cxnLst/>
              <a:rect l="0" t="0" r="0" b="0"/>
              <a:pathLst>
                <a:path w="9554" h="305327">
                  <a:moveTo>
                    <a:pt x="9553" y="0"/>
                  </a:moveTo>
                  <a:lnTo>
                    <a:pt x="9553" y="57264"/>
                  </a:lnTo>
                  <a:lnTo>
                    <a:pt x="9553" y="118156"/>
                  </a:lnTo>
                  <a:lnTo>
                    <a:pt x="3964" y="166681"/>
                  </a:lnTo>
                  <a:lnTo>
                    <a:pt x="0" y="227074"/>
                  </a:lnTo>
                  <a:lnTo>
                    <a:pt x="2337" y="277824"/>
                  </a:lnTo>
                  <a:lnTo>
                    <a:pt x="9553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779730" y="2779523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9839" y="5589"/>
                  </a:lnTo>
                  <a:lnTo>
                    <a:pt x="55665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930496" y="2783617"/>
              <a:ext cx="143632" cy="164363"/>
            </a:xfrm>
            <a:custGeom>
              <a:avLst/>
              <a:gdLst/>
              <a:ahLst/>
              <a:cxnLst/>
              <a:rect l="0" t="0" r="0" b="0"/>
              <a:pathLst>
                <a:path w="143632" h="164363">
                  <a:moveTo>
                    <a:pt x="17690" y="69605"/>
                  </a:moveTo>
                  <a:lnTo>
                    <a:pt x="34458" y="64016"/>
                  </a:lnTo>
                  <a:lnTo>
                    <a:pt x="52049" y="64392"/>
                  </a:lnTo>
                  <a:lnTo>
                    <a:pt x="71565" y="66118"/>
                  </a:lnTo>
                  <a:lnTo>
                    <a:pt x="123138" y="54646"/>
                  </a:lnTo>
                  <a:lnTo>
                    <a:pt x="131272" y="49104"/>
                  </a:lnTo>
                  <a:lnTo>
                    <a:pt x="143430" y="33587"/>
                  </a:lnTo>
                  <a:lnTo>
                    <a:pt x="143631" y="25706"/>
                  </a:lnTo>
                  <a:lnTo>
                    <a:pt x="140255" y="18112"/>
                  </a:lnTo>
                  <a:lnTo>
                    <a:pt x="134495" y="10710"/>
                  </a:lnTo>
                  <a:lnTo>
                    <a:pt x="112497" y="2486"/>
                  </a:lnTo>
                  <a:lnTo>
                    <a:pt x="85563" y="0"/>
                  </a:lnTo>
                  <a:lnTo>
                    <a:pt x="61894" y="2795"/>
                  </a:lnTo>
                  <a:lnTo>
                    <a:pt x="28838" y="16534"/>
                  </a:lnTo>
                  <a:lnTo>
                    <a:pt x="13676" y="35100"/>
                  </a:lnTo>
                  <a:lnTo>
                    <a:pt x="4208" y="58949"/>
                  </a:lnTo>
                  <a:lnTo>
                    <a:pt x="0" y="85146"/>
                  </a:lnTo>
                  <a:lnTo>
                    <a:pt x="4369" y="109268"/>
                  </a:lnTo>
                  <a:lnTo>
                    <a:pt x="15279" y="130517"/>
                  </a:lnTo>
                  <a:lnTo>
                    <a:pt x="31826" y="147760"/>
                  </a:lnTo>
                  <a:lnTo>
                    <a:pt x="50879" y="156983"/>
                  </a:lnTo>
                  <a:lnTo>
                    <a:pt x="80861" y="1643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227915" y="2640277"/>
              <a:ext cx="141412" cy="307703"/>
            </a:xfrm>
            <a:custGeom>
              <a:avLst/>
              <a:gdLst/>
              <a:ahLst/>
              <a:cxnLst/>
              <a:rect l="0" t="0" r="0" b="0"/>
              <a:pathLst>
                <a:path w="141412" h="307703">
                  <a:moveTo>
                    <a:pt x="67711" y="307702"/>
                  </a:moveTo>
                  <a:lnTo>
                    <a:pt x="49753" y="244252"/>
                  </a:lnTo>
                  <a:lnTo>
                    <a:pt x="36045" y="183038"/>
                  </a:lnTo>
                  <a:lnTo>
                    <a:pt x="22454" y="142863"/>
                  </a:lnTo>
                  <a:lnTo>
                    <a:pt x="12502" y="118626"/>
                  </a:lnTo>
                  <a:lnTo>
                    <a:pt x="0" y="56693"/>
                  </a:lnTo>
                  <a:lnTo>
                    <a:pt x="1375" y="23929"/>
                  </a:lnTo>
                  <a:lnTo>
                    <a:pt x="7110" y="15575"/>
                  </a:lnTo>
                  <a:lnTo>
                    <a:pt x="25959" y="3172"/>
                  </a:lnTo>
                  <a:lnTo>
                    <a:pt x="53055" y="0"/>
                  </a:lnTo>
                  <a:lnTo>
                    <a:pt x="112520" y="7495"/>
                  </a:lnTo>
                  <a:lnTo>
                    <a:pt x="141411" y="129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179813" y="2790051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20368" y="9065"/>
                  </a:lnTo>
                  <a:lnTo>
                    <a:pt x="60652" y="2178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369205" y="2836556"/>
              <a:ext cx="179107" cy="112021"/>
            </a:xfrm>
            <a:custGeom>
              <a:avLst/>
              <a:gdLst/>
              <a:ahLst/>
              <a:cxnLst/>
              <a:rect l="0" t="0" r="0" b="0"/>
              <a:pathLst>
                <a:path w="179107" h="112021">
                  <a:moveTo>
                    <a:pt x="105406" y="27195"/>
                  </a:moveTo>
                  <a:lnTo>
                    <a:pt x="94228" y="10427"/>
                  </a:lnTo>
                  <a:lnTo>
                    <a:pt x="86255" y="5488"/>
                  </a:lnTo>
                  <a:lnTo>
                    <a:pt x="64919" y="0"/>
                  </a:lnTo>
                  <a:lnTo>
                    <a:pt x="42958" y="3800"/>
                  </a:lnTo>
                  <a:lnTo>
                    <a:pt x="13984" y="19093"/>
                  </a:lnTo>
                  <a:lnTo>
                    <a:pt x="5853" y="25303"/>
                  </a:lnTo>
                  <a:lnTo>
                    <a:pt x="1603" y="34123"/>
                  </a:lnTo>
                  <a:lnTo>
                    <a:pt x="0" y="56400"/>
                  </a:lnTo>
                  <a:lnTo>
                    <a:pt x="5675" y="89660"/>
                  </a:lnTo>
                  <a:lnTo>
                    <a:pt x="10843" y="98085"/>
                  </a:lnTo>
                  <a:lnTo>
                    <a:pt x="25943" y="110564"/>
                  </a:lnTo>
                  <a:lnTo>
                    <a:pt x="33713" y="112020"/>
                  </a:lnTo>
                  <a:lnTo>
                    <a:pt x="41233" y="110651"/>
                  </a:lnTo>
                  <a:lnTo>
                    <a:pt x="48586" y="107399"/>
                  </a:lnTo>
                  <a:lnTo>
                    <a:pt x="70113" y="86054"/>
                  </a:lnTo>
                  <a:lnTo>
                    <a:pt x="78022" y="64273"/>
                  </a:lnTo>
                  <a:lnTo>
                    <a:pt x="81537" y="48353"/>
                  </a:lnTo>
                  <a:lnTo>
                    <a:pt x="82475" y="50659"/>
                  </a:lnTo>
                  <a:lnTo>
                    <a:pt x="83099" y="56876"/>
                  </a:lnTo>
                  <a:lnTo>
                    <a:pt x="90033" y="70022"/>
                  </a:lnTo>
                  <a:lnTo>
                    <a:pt x="95157" y="76803"/>
                  </a:lnTo>
                  <a:lnTo>
                    <a:pt x="119137" y="91937"/>
                  </a:lnTo>
                  <a:lnTo>
                    <a:pt x="179106" y="1114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514155" y="2800031"/>
              <a:ext cx="118384" cy="134005"/>
            </a:xfrm>
            <a:custGeom>
              <a:avLst/>
              <a:gdLst/>
              <a:ahLst/>
              <a:cxnLst/>
              <a:rect l="0" t="0" r="0" b="0"/>
              <a:pathLst>
                <a:path w="118384" h="134005">
                  <a:moveTo>
                    <a:pt x="86798" y="21606"/>
                  </a:moveTo>
                  <a:lnTo>
                    <a:pt x="75620" y="4838"/>
                  </a:lnTo>
                  <a:lnTo>
                    <a:pt x="68817" y="1069"/>
                  </a:lnTo>
                  <a:lnTo>
                    <a:pt x="51900" y="0"/>
                  </a:lnTo>
                  <a:lnTo>
                    <a:pt x="22646" y="11565"/>
                  </a:lnTo>
                  <a:lnTo>
                    <a:pt x="8373" y="26502"/>
                  </a:lnTo>
                  <a:lnTo>
                    <a:pt x="2929" y="35398"/>
                  </a:lnTo>
                  <a:lnTo>
                    <a:pt x="0" y="57762"/>
                  </a:lnTo>
                  <a:lnTo>
                    <a:pt x="3768" y="82129"/>
                  </a:lnTo>
                  <a:lnTo>
                    <a:pt x="13241" y="104657"/>
                  </a:lnTo>
                  <a:lnTo>
                    <a:pt x="28370" y="120129"/>
                  </a:lnTo>
                  <a:lnTo>
                    <a:pt x="37317" y="125892"/>
                  </a:lnTo>
                  <a:lnTo>
                    <a:pt x="72267" y="134004"/>
                  </a:lnTo>
                  <a:lnTo>
                    <a:pt x="118383" y="1268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706238" y="2600538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3293" y="27557"/>
                  </a:lnTo>
                  <a:lnTo>
                    <a:pt x="651" y="83779"/>
                  </a:lnTo>
                  <a:lnTo>
                    <a:pt x="129" y="145881"/>
                  </a:lnTo>
                  <a:lnTo>
                    <a:pt x="26" y="206068"/>
                  </a:lnTo>
                  <a:lnTo>
                    <a:pt x="6" y="26301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600953" y="272688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25764" y="3120"/>
                  </a:lnTo>
                  <a:lnTo>
                    <a:pt x="66388" y="10723"/>
                  </a:lnTo>
                  <a:lnTo>
                    <a:pt x="24812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773717" y="2779523"/>
              <a:ext cx="106393" cy="118803"/>
            </a:xfrm>
            <a:custGeom>
              <a:avLst/>
              <a:gdLst/>
              <a:ahLst/>
              <a:cxnLst/>
              <a:rect l="0" t="0" r="0" b="0"/>
              <a:pathLst>
                <a:path w="106393" h="118803">
                  <a:moveTo>
                    <a:pt x="79920" y="0"/>
                  </a:moveTo>
                  <a:lnTo>
                    <a:pt x="48638" y="9575"/>
                  </a:lnTo>
                  <a:lnTo>
                    <a:pt x="10232" y="39403"/>
                  </a:lnTo>
                  <a:lnTo>
                    <a:pt x="2154" y="59237"/>
                  </a:lnTo>
                  <a:lnTo>
                    <a:pt x="0" y="71077"/>
                  </a:lnTo>
                  <a:lnTo>
                    <a:pt x="3846" y="90471"/>
                  </a:lnTo>
                  <a:lnTo>
                    <a:pt x="8147" y="98919"/>
                  </a:lnTo>
                  <a:lnTo>
                    <a:pt x="22285" y="111424"/>
                  </a:lnTo>
                  <a:lnTo>
                    <a:pt x="30968" y="116397"/>
                  </a:lnTo>
                  <a:lnTo>
                    <a:pt x="53094" y="118802"/>
                  </a:lnTo>
                  <a:lnTo>
                    <a:pt x="76186" y="114802"/>
                  </a:lnTo>
                  <a:lnTo>
                    <a:pt x="94249" y="105225"/>
                  </a:lnTo>
                  <a:lnTo>
                    <a:pt x="100001" y="97057"/>
                  </a:lnTo>
                  <a:lnTo>
                    <a:pt x="106392" y="75501"/>
                  </a:lnTo>
                  <a:lnTo>
                    <a:pt x="102994" y="53443"/>
                  </a:lnTo>
                  <a:lnTo>
                    <a:pt x="92515" y="33111"/>
                  </a:lnTo>
                  <a:lnTo>
                    <a:pt x="69224" y="10850"/>
                  </a:lnTo>
                  <a:lnTo>
                    <a:pt x="483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885223" y="2734951"/>
              <a:ext cx="126343" cy="134389"/>
            </a:xfrm>
            <a:custGeom>
              <a:avLst/>
              <a:gdLst/>
              <a:ahLst/>
              <a:cxnLst/>
              <a:rect l="0" t="0" r="0" b="0"/>
              <a:pathLst>
                <a:path w="126343" h="134389">
                  <a:moveTo>
                    <a:pt x="0" y="34043"/>
                  </a:moveTo>
                  <a:lnTo>
                    <a:pt x="24046" y="52024"/>
                  </a:lnTo>
                  <a:lnTo>
                    <a:pt x="44299" y="78366"/>
                  </a:lnTo>
                  <a:lnTo>
                    <a:pt x="66044" y="129091"/>
                  </a:lnTo>
                  <a:lnTo>
                    <a:pt x="66256" y="133673"/>
                  </a:lnTo>
                  <a:lnTo>
                    <a:pt x="64057" y="134388"/>
                  </a:lnTo>
                  <a:lnTo>
                    <a:pt x="60253" y="132525"/>
                  </a:lnTo>
                  <a:lnTo>
                    <a:pt x="52905" y="121097"/>
                  </a:lnTo>
                  <a:lnTo>
                    <a:pt x="38656" y="85164"/>
                  </a:lnTo>
                  <a:lnTo>
                    <a:pt x="37847" y="64953"/>
                  </a:lnTo>
                  <a:lnTo>
                    <a:pt x="42557" y="44271"/>
                  </a:lnTo>
                  <a:lnTo>
                    <a:pt x="52449" y="23381"/>
                  </a:lnTo>
                  <a:lnTo>
                    <a:pt x="67764" y="8638"/>
                  </a:lnTo>
                  <a:lnTo>
                    <a:pt x="76761" y="3068"/>
                  </a:lnTo>
                  <a:lnTo>
                    <a:pt x="96117" y="0"/>
                  </a:lnTo>
                  <a:lnTo>
                    <a:pt x="126342" y="24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034307" y="2731820"/>
              <a:ext cx="217718" cy="184574"/>
            </a:xfrm>
            <a:custGeom>
              <a:avLst/>
              <a:gdLst/>
              <a:ahLst/>
              <a:cxnLst/>
              <a:rect l="0" t="0" r="0" b="0"/>
              <a:pathLst>
                <a:path w="217718" h="184574">
                  <a:moveTo>
                    <a:pt x="124656" y="5589"/>
                  </a:moveTo>
                  <a:lnTo>
                    <a:pt x="107889" y="0"/>
                  </a:lnTo>
                  <a:lnTo>
                    <a:pt x="90298" y="375"/>
                  </a:lnTo>
                  <a:lnTo>
                    <a:pt x="32828" y="14478"/>
                  </a:lnTo>
                  <a:lnTo>
                    <a:pt x="10144" y="25527"/>
                  </a:lnTo>
                  <a:lnTo>
                    <a:pt x="3861" y="32919"/>
                  </a:lnTo>
                  <a:lnTo>
                    <a:pt x="843" y="41357"/>
                  </a:lnTo>
                  <a:lnTo>
                    <a:pt x="0" y="50491"/>
                  </a:lnTo>
                  <a:lnTo>
                    <a:pt x="2947" y="57751"/>
                  </a:lnTo>
                  <a:lnTo>
                    <a:pt x="15582" y="68936"/>
                  </a:lnTo>
                  <a:lnTo>
                    <a:pt x="36014" y="71568"/>
                  </a:lnTo>
                  <a:lnTo>
                    <a:pt x="73826" y="72711"/>
                  </a:lnTo>
                  <a:lnTo>
                    <a:pt x="128524" y="77989"/>
                  </a:lnTo>
                  <a:lnTo>
                    <a:pt x="164797" y="90082"/>
                  </a:lnTo>
                  <a:lnTo>
                    <a:pt x="207700" y="121899"/>
                  </a:lnTo>
                  <a:lnTo>
                    <a:pt x="215114" y="128753"/>
                  </a:lnTo>
                  <a:lnTo>
                    <a:pt x="217717" y="135661"/>
                  </a:lnTo>
                  <a:lnTo>
                    <a:pt x="217112" y="142607"/>
                  </a:lnTo>
                  <a:lnTo>
                    <a:pt x="214370" y="149577"/>
                  </a:lnTo>
                  <a:lnTo>
                    <a:pt x="193742" y="170565"/>
                  </a:lnTo>
                  <a:lnTo>
                    <a:pt x="172129" y="178347"/>
                  </a:lnTo>
                  <a:lnTo>
                    <a:pt x="111107" y="183753"/>
                  </a:lnTo>
                  <a:lnTo>
                    <a:pt x="93071" y="184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464723" y="2716352"/>
              <a:ext cx="94324" cy="197095"/>
            </a:xfrm>
            <a:custGeom>
              <a:avLst/>
              <a:gdLst/>
              <a:ahLst/>
              <a:cxnLst/>
              <a:rect l="0" t="0" r="0" b="0"/>
              <a:pathLst>
                <a:path w="94324" h="197095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284" y="130196"/>
                  </a:lnTo>
                  <a:lnTo>
                    <a:pt x="19848" y="166478"/>
                  </a:lnTo>
                  <a:lnTo>
                    <a:pt x="38981" y="193866"/>
                  </a:lnTo>
                  <a:lnTo>
                    <a:pt x="45730" y="197094"/>
                  </a:lnTo>
                  <a:lnTo>
                    <a:pt x="52569" y="196907"/>
                  </a:lnTo>
                  <a:lnTo>
                    <a:pt x="59468" y="194442"/>
                  </a:lnTo>
                  <a:lnTo>
                    <a:pt x="80356" y="174206"/>
                  </a:lnTo>
                  <a:lnTo>
                    <a:pt x="83842" y="165270"/>
                  </a:lnTo>
                  <a:lnTo>
                    <a:pt x="89621" y="109805"/>
                  </a:lnTo>
                  <a:lnTo>
                    <a:pt x="94323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590632" y="2758486"/>
              <a:ext cx="136871" cy="156978"/>
            </a:xfrm>
            <a:custGeom>
              <a:avLst/>
              <a:gdLst/>
              <a:ahLst/>
              <a:cxnLst/>
              <a:rect l="0" t="0" r="0" b="0"/>
              <a:pathLst>
                <a:path w="136871" h="156978">
                  <a:moveTo>
                    <a:pt x="0" y="31565"/>
                  </a:moveTo>
                  <a:lnTo>
                    <a:pt x="0" y="53922"/>
                  </a:lnTo>
                  <a:lnTo>
                    <a:pt x="23719" y="115907"/>
                  </a:lnTo>
                  <a:lnTo>
                    <a:pt x="29254" y="153002"/>
                  </a:lnTo>
                  <a:lnTo>
                    <a:pt x="28862" y="156977"/>
                  </a:lnTo>
                  <a:lnTo>
                    <a:pt x="27430" y="154947"/>
                  </a:lnTo>
                  <a:lnTo>
                    <a:pt x="8595" y="98376"/>
                  </a:lnTo>
                  <a:lnTo>
                    <a:pt x="10605" y="57340"/>
                  </a:lnTo>
                  <a:lnTo>
                    <a:pt x="19780" y="23605"/>
                  </a:lnTo>
                  <a:lnTo>
                    <a:pt x="30628" y="6190"/>
                  </a:lnTo>
                  <a:lnTo>
                    <a:pt x="37966" y="1781"/>
                  </a:lnTo>
                  <a:lnTo>
                    <a:pt x="55478" y="0"/>
                  </a:lnTo>
                  <a:lnTo>
                    <a:pt x="71840" y="6228"/>
                  </a:lnTo>
                  <a:lnTo>
                    <a:pt x="79479" y="11164"/>
                  </a:lnTo>
                  <a:lnTo>
                    <a:pt x="91086" y="26008"/>
                  </a:lnTo>
                  <a:lnTo>
                    <a:pt x="112990" y="81570"/>
                  </a:lnTo>
                  <a:lnTo>
                    <a:pt x="136870" y="1368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753022" y="2526839"/>
              <a:ext cx="58709" cy="347441"/>
            </a:xfrm>
            <a:custGeom>
              <a:avLst/>
              <a:gdLst/>
              <a:ahLst/>
              <a:cxnLst/>
              <a:rect l="0" t="0" r="0" b="0"/>
              <a:pathLst>
                <a:path w="58709" h="347441">
                  <a:moveTo>
                    <a:pt x="6066" y="0"/>
                  </a:moveTo>
                  <a:lnTo>
                    <a:pt x="0" y="34792"/>
                  </a:lnTo>
                  <a:lnTo>
                    <a:pt x="7641" y="96776"/>
                  </a:lnTo>
                  <a:lnTo>
                    <a:pt x="20415" y="159756"/>
                  </a:lnTo>
                  <a:lnTo>
                    <a:pt x="30724" y="208642"/>
                  </a:lnTo>
                  <a:lnTo>
                    <a:pt x="35113" y="267988"/>
                  </a:lnTo>
                  <a:lnTo>
                    <a:pt x="32350" y="302452"/>
                  </a:lnTo>
                  <a:lnTo>
                    <a:pt x="39585" y="320037"/>
                  </a:lnTo>
                  <a:lnTo>
                    <a:pt x="58708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643274" y="2653181"/>
              <a:ext cx="178986" cy="63172"/>
            </a:xfrm>
            <a:custGeom>
              <a:avLst/>
              <a:gdLst/>
              <a:ahLst/>
              <a:cxnLst/>
              <a:rect l="0" t="0" r="0" b="0"/>
              <a:pathLst>
                <a:path w="178986" h="63172">
                  <a:moveTo>
                    <a:pt x="178985" y="0"/>
                  </a:moveTo>
                  <a:lnTo>
                    <a:pt x="167807" y="11178"/>
                  </a:lnTo>
                  <a:lnTo>
                    <a:pt x="105084" y="31209"/>
                  </a:lnTo>
                  <a:lnTo>
                    <a:pt x="49094" y="4554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885429" y="2747937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8333" y="37478"/>
                  </a:lnTo>
                  <a:lnTo>
                    <a:pt x="9878" y="72326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895958" y="26321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992910" y="2537367"/>
              <a:ext cx="18863" cy="347442"/>
            </a:xfrm>
            <a:custGeom>
              <a:avLst/>
              <a:gdLst/>
              <a:ahLst/>
              <a:cxnLst/>
              <a:rect l="0" t="0" r="0" b="0"/>
              <a:pathLst>
                <a:path w="18863" h="347442">
                  <a:moveTo>
                    <a:pt x="8333" y="0"/>
                  </a:moveTo>
                  <a:lnTo>
                    <a:pt x="0" y="52051"/>
                  </a:lnTo>
                  <a:lnTo>
                    <a:pt x="1575" y="105110"/>
                  </a:lnTo>
                  <a:lnTo>
                    <a:pt x="6331" y="154756"/>
                  </a:lnTo>
                  <a:lnTo>
                    <a:pt x="7740" y="202222"/>
                  </a:lnTo>
                  <a:lnTo>
                    <a:pt x="2627" y="265073"/>
                  </a:lnTo>
                  <a:lnTo>
                    <a:pt x="6187" y="290946"/>
                  </a:lnTo>
                  <a:lnTo>
                    <a:pt x="18862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327626" y="2558425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3120" y="57263"/>
                  </a:lnTo>
                  <a:lnTo>
                    <a:pt x="8334" y="106654"/>
                  </a:lnTo>
                  <a:lnTo>
                    <a:pt x="9879" y="158333"/>
                  </a:lnTo>
                  <a:lnTo>
                    <a:pt x="10336" y="207570"/>
                  </a:lnTo>
                  <a:lnTo>
                    <a:pt x="12783" y="238482"/>
                  </a:lnTo>
                  <a:lnTo>
                    <a:pt x="27178" y="290389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211813" y="2695295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78407" y="3119"/>
                  </a:lnTo>
                  <a:lnTo>
                    <a:pt x="116691" y="9553"/>
                  </a:lnTo>
                  <a:lnTo>
                    <a:pt x="54549" y="10336"/>
                  </a:lnTo>
                  <a:lnTo>
                    <a:pt x="28923" y="116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411855" y="2484725"/>
              <a:ext cx="119325" cy="326384"/>
            </a:xfrm>
            <a:custGeom>
              <a:avLst/>
              <a:gdLst/>
              <a:ahLst/>
              <a:cxnLst/>
              <a:rect l="0" t="0" r="0" b="0"/>
              <a:pathLst>
                <a:path w="119325" h="326384">
                  <a:moveTo>
                    <a:pt x="0" y="0"/>
                  </a:moveTo>
                  <a:lnTo>
                    <a:pt x="3119" y="54145"/>
                  </a:lnTo>
                  <a:lnTo>
                    <a:pt x="14653" y="114680"/>
                  </a:lnTo>
                  <a:lnTo>
                    <a:pt x="24749" y="165651"/>
                  </a:lnTo>
                  <a:lnTo>
                    <a:pt x="29559" y="217798"/>
                  </a:lnTo>
                  <a:lnTo>
                    <a:pt x="31185" y="279415"/>
                  </a:lnTo>
                  <a:lnTo>
                    <a:pt x="31407" y="308238"/>
                  </a:lnTo>
                  <a:lnTo>
                    <a:pt x="30297" y="313117"/>
                  </a:lnTo>
                  <a:lnTo>
                    <a:pt x="28387" y="311690"/>
                  </a:lnTo>
                  <a:lnTo>
                    <a:pt x="25943" y="306059"/>
                  </a:lnTo>
                  <a:lnTo>
                    <a:pt x="23191" y="257335"/>
                  </a:lnTo>
                  <a:lnTo>
                    <a:pt x="27075" y="233694"/>
                  </a:lnTo>
                  <a:lnTo>
                    <a:pt x="35820" y="214608"/>
                  </a:lnTo>
                  <a:lnTo>
                    <a:pt x="41427" y="206243"/>
                  </a:lnTo>
                  <a:lnTo>
                    <a:pt x="48675" y="201836"/>
                  </a:lnTo>
                  <a:lnTo>
                    <a:pt x="66087" y="200059"/>
                  </a:lnTo>
                  <a:lnTo>
                    <a:pt x="73303" y="203563"/>
                  </a:lnTo>
                  <a:lnTo>
                    <a:pt x="84442" y="216814"/>
                  </a:lnTo>
                  <a:lnTo>
                    <a:pt x="113184" y="272368"/>
                  </a:lnTo>
                  <a:lnTo>
                    <a:pt x="119324" y="293018"/>
                  </a:lnTo>
                  <a:lnTo>
                    <a:pt x="11581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530856" y="2636712"/>
              <a:ext cx="154790" cy="185405"/>
            </a:xfrm>
            <a:custGeom>
              <a:avLst/>
              <a:gdLst/>
              <a:ahLst/>
              <a:cxnLst/>
              <a:rect l="0" t="0" r="0" b="0"/>
              <a:pathLst>
                <a:path w="154790" h="185405">
                  <a:moveTo>
                    <a:pt x="7341" y="132282"/>
                  </a:moveTo>
                  <a:lnTo>
                    <a:pt x="62386" y="113154"/>
                  </a:lnTo>
                  <a:lnTo>
                    <a:pt x="121853" y="82479"/>
                  </a:lnTo>
                  <a:lnTo>
                    <a:pt x="148764" y="61894"/>
                  </a:lnTo>
                  <a:lnTo>
                    <a:pt x="153096" y="53771"/>
                  </a:lnTo>
                  <a:lnTo>
                    <a:pt x="154789" y="35387"/>
                  </a:lnTo>
                  <a:lnTo>
                    <a:pt x="148522" y="18638"/>
                  </a:lnTo>
                  <a:lnTo>
                    <a:pt x="143576" y="10896"/>
                  </a:lnTo>
                  <a:lnTo>
                    <a:pt x="135599" y="5735"/>
                  </a:lnTo>
                  <a:lnTo>
                    <a:pt x="114257" y="0"/>
                  </a:lnTo>
                  <a:lnTo>
                    <a:pt x="92293" y="3690"/>
                  </a:lnTo>
                  <a:lnTo>
                    <a:pt x="63318" y="18922"/>
                  </a:lnTo>
                  <a:lnTo>
                    <a:pt x="19262" y="54227"/>
                  </a:lnTo>
                  <a:lnTo>
                    <a:pt x="7569" y="76924"/>
                  </a:lnTo>
                  <a:lnTo>
                    <a:pt x="0" y="121599"/>
                  </a:lnTo>
                  <a:lnTo>
                    <a:pt x="4469" y="145472"/>
                  </a:lnTo>
                  <a:lnTo>
                    <a:pt x="8935" y="155113"/>
                  </a:lnTo>
                  <a:lnTo>
                    <a:pt x="26377" y="172065"/>
                  </a:lnTo>
                  <a:lnTo>
                    <a:pt x="37579" y="179861"/>
                  </a:lnTo>
                  <a:lnTo>
                    <a:pt x="59385" y="185404"/>
                  </a:lnTo>
                  <a:lnTo>
                    <a:pt x="91569" y="1849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696124" y="2695295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9575" y="38518"/>
                  </a:lnTo>
                  <a:lnTo>
                    <a:pt x="32784" y="72296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706653" y="2663709"/>
              <a:ext cx="115814" cy="368499"/>
            </a:xfrm>
            <a:custGeom>
              <a:avLst/>
              <a:gdLst/>
              <a:ahLst/>
              <a:cxnLst/>
              <a:rect l="0" t="0" r="0" b="0"/>
              <a:pathLst>
                <a:path w="115814" h="368499">
                  <a:moveTo>
                    <a:pt x="115813" y="0"/>
                  </a:moveTo>
                  <a:lnTo>
                    <a:pt x="96685" y="55045"/>
                  </a:lnTo>
                  <a:lnTo>
                    <a:pt x="72694" y="106453"/>
                  </a:lnTo>
                  <a:lnTo>
                    <a:pt x="51014" y="156079"/>
                  </a:lnTo>
                  <a:lnTo>
                    <a:pt x="50387" y="167224"/>
                  </a:lnTo>
                  <a:lnTo>
                    <a:pt x="56003" y="202016"/>
                  </a:lnTo>
                  <a:lnTo>
                    <a:pt x="39311" y="261870"/>
                  </a:lnTo>
                  <a:lnTo>
                    <a:pt x="15056" y="324821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854052" y="2526839"/>
              <a:ext cx="63171" cy="115815"/>
            </a:xfrm>
            <a:custGeom>
              <a:avLst/>
              <a:gdLst/>
              <a:ahLst/>
              <a:cxnLst/>
              <a:rect l="0" t="0" r="0" b="0"/>
              <a:pathLst>
                <a:path w="63171" h="115815">
                  <a:moveTo>
                    <a:pt x="0" y="0"/>
                  </a:moveTo>
                  <a:lnTo>
                    <a:pt x="42661" y="55659"/>
                  </a:lnTo>
                  <a:lnTo>
                    <a:pt x="54055" y="75040"/>
                  </a:lnTo>
                  <a:lnTo>
                    <a:pt x="6317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997830" y="2621595"/>
              <a:ext cx="77321" cy="169039"/>
            </a:xfrm>
            <a:custGeom>
              <a:avLst/>
              <a:gdLst/>
              <a:ahLst/>
              <a:cxnLst/>
              <a:rect l="0" t="0" r="0" b="0"/>
              <a:pathLst>
                <a:path w="77321" h="169039">
                  <a:moveTo>
                    <a:pt x="14149" y="84228"/>
                  </a:moveTo>
                  <a:lnTo>
                    <a:pt x="8560" y="100996"/>
                  </a:lnTo>
                  <a:lnTo>
                    <a:pt x="12055" y="118587"/>
                  </a:lnTo>
                  <a:lnTo>
                    <a:pt x="29081" y="169038"/>
                  </a:lnTo>
                  <a:lnTo>
                    <a:pt x="28782" y="168844"/>
                  </a:lnTo>
                  <a:lnTo>
                    <a:pt x="10263" y="105539"/>
                  </a:lnTo>
                  <a:lnTo>
                    <a:pt x="0" y="73775"/>
                  </a:lnTo>
                  <a:lnTo>
                    <a:pt x="2402" y="52676"/>
                  </a:lnTo>
                  <a:lnTo>
                    <a:pt x="6318" y="42137"/>
                  </a:lnTo>
                  <a:lnTo>
                    <a:pt x="20027" y="27307"/>
                  </a:lnTo>
                  <a:lnTo>
                    <a:pt x="773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088585" y="2634924"/>
              <a:ext cx="145253" cy="197242"/>
            </a:xfrm>
            <a:custGeom>
              <a:avLst/>
              <a:gdLst/>
              <a:ahLst/>
              <a:cxnLst/>
              <a:rect l="0" t="0" r="0" b="0"/>
              <a:pathLst>
                <a:path w="145253" h="197242">
                  <a:moveTo>
                    <a:pt x="39207" y="81428"/>
                  </a:moveTo>
                  <a:lnTo>
                    <a:pt x="71660" y="87494"/>
                  </a:lnTo>
                  <a:lnTo>
                    <a:pt x="92235" y="84904"/>
                  </a:lnTo>
                  <a:lnTo>
                    <a:pt x="123549" y="71279"/>
                  </a:lnTo>
                  <a:lnTo>
                    <a:pt x="138304" y="55860"/>
                  </a:lnTo>
                  <a:lnTo>
                    <a:pt x="143877" y="46835"/>
                  </a:lnTo>
                  <a:lnTo>
                    <a:pt x="145252" y="38479"/>
                  </a:lnTo>
                  <a:lnTo>
                    <a:pt x="143829" y="30569"/>
                  </a:lnTo>
                  <a:lnTo>
                    <a:pt x="140541" y="22955"/>
                  </a:lnTo>
                  <a:lnTo>
                    <a:pt x="127529" y="11376"/>
                  </a:lnTo>
                  <a:lnTo>
                    <a:pt x="108878" y="3501"/>
                  </a:lnTo>
                  <a:lnTo>
                    <a:pt x="84990" y="0"/>
                  </a:lnTo>
                  <a:lnTo>
                    <a:pt x="61895" y="4684"/>
                  </a:lnTo>
                  <a:lnTo>
                    <a:pt x="41102" y="15734"/>
                  </a:lnTo>
                  <a:lnTo>
                    <a:pt x="24062" y="32343"/>
                  </a:lnTo>
                  <a:lnTo>
                    <a:pt x="6904" y="67014"/>
                  </a:lnTo>
                  <a:lnTo>
                    <a:pt x="0" y="106923"/>
                  </a:lnTo>
                  <a:lnTo>
                    <a:pt x="4625" y="131364"/>
                  </a:lnTo>
                  <a:lnTo>
                    <a:pt x="20382" y="161734"/>
                  </a:lnTo>
                  <a:lnTo>
                    <a:pt x="34350" y="176781"/>
                  </a:lnTo>
                  <a:lnTo>
                    <a:pt x="60775" y="190659"/>
                  </a:lnTo>
                  <a:lnTo>
                    <a:pt x="91850" y="1972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417095" y="2641425"/>
              <a:ext cx="173952" cy="148163"/>
            </a:xfrm>
            <a:custGeom>
              <a:avLst/>
              <a:gdLst/>
              <a:ahLst/>
              <a:cxnLst/>
              <a:rect l="0" t="0" r="0" b="0"/>
              <a:pathLst>
                <a:path w="173952" h="148163">
                  <a:moveTo>
                    <a:pt x="110781" y="85455"/>
                  </a:moveTo>
                  <a:lnTo>
                    <a:pt x="105191" y="26839"/>
                  </a:lnTo>
                  <a:lnTo>
                    <a:pt x="100035" y="17132"/>
                  </a:lnTo>
                  <a:lnTo>
                    <a:pt x="84948" y="3227"/>
                  </a:lnTo>
                  <a:lnTo>
                    <a:pt x="76011" y="221"/>
                  </a:lnTo>
                  <a:lnTo>
                    <a:pt x="56724" y="0"/>
                  </a:lnTo>
                  <a:lnTo>
                    <a:pt x="39572" y="6921"/>
                  </a:lnTo>
                  <a:lnTo>
                    <a:pt x="9497" y="30428"/>
                  </a:lnTo>
                  <a:lnTo>
                    <a:pt x="1425" y="53200"/>
                  </a:lnTo>
                  <a:lnTo>
                    <a:pt x="0" y="95785"/>
                  </a:lnTo>
                  <a:lnTo>
                    <a:pt x="5393" y="121632"/>
                  </a:lnTo>
                  <a:lnTo>
                    <a:pt x="15589" y="140918"/>
                  </a:lnTo>
                  <a:lnTo>
                    <a:pt x="22753" y="145827"/>
                  </a:lnTo>
                  <a:lnTo>
                    <a:pt x="40072" y="148162"/>
                  </a:lnTo>
                  <a:lnTo>
                    <a:pt x="56348" y="142181"/>
                  </a:lnTo>
                  <a:lnTo>
                    <a:pt x="63963" y="137311"/>
                  </a:lnTo>
                  <a:lnTo>
                    <a:pt x="75545" y="122540"/>
                  </a:lnTo>
                  <a:lnTo>
                    <a:pt x="92512" y="84462"/>
                  </a:lnTo>
                  <a:lnTo>
                    <a:pt x="93693" y="63957"/>
                  </a:lnTo>
                  <a:lnTo>
                    <a:pt x="92369" y="53576"/>
                  </a:lnTo>
                  <a:lnTo>
                    <a:pt x="92657" y="51334"/>
                  </a:lnTo>
                  <a:lnTo>
                    <a:pt x="110176" y="96286"/>
                  </a:lnTo>
                  <a:lnTo>
                    <a:pt x="125719" y="112106"/>
                  </a:lnTo>
                  <a:lnTo>
                    <a:pt x="134778" y="116091"/>
                  </a:lnTo>
                  <a:lnTo>
                    <a:pt x="154201" y="117399"/>
                  </a:lnTo>
                  <a:lnTo>
                    <a:pt x="160785" y="116109"/>
                  </a:lnTo>
                  <a:lnTo>
                    <a:pt x="165173" y="114080"/>
                  </a:lnTo>
                  <a:lnTo>
                    <a:pt x="173951" y="106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612142" y="2432082"/>
              <a:ext cx="10491" cy="347442"/>
            </a:xfrm>
            <a:custGeom>
              <a:avLst/>
              <a:gdLst/>
              <a:ahLst/>
              <a:cxnLst/>
              <a:rect l="0" t="0" r="0" b="0"/>
              <a:pathLst>
                <a:path w="10491" h="347442">
                  <a:moveTo>
                    <a:pt x="10490" y="0"/>
                  </a:moveTo>
                  <a:lnTo>
                    <a:pt x="2156" y="37478"/>
                  </a:lnTo>
                  <a:lnTo>
                    <a:pt x="395" y="94491"/>
                  </a:lnTo>
                  <a:lnTo>
                    <a:pt x="90" y="144851"/>
                  </a:lnTo>
                  <a:lnTo>
                    <a:pt x="0" y="196817"/>
                  </a:lnTo>
                  <a:lnTo>
                    <a:pt x="7204" y="258373"/>
                  </a:lnTo>
                  <a:lnTo>
                    <a:pt x="9840" y="312473"/>
                  </a:lnTo>
                  <a:lnTo>
                    <a:pt x="1049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707510" y="2453139"/>
              <a:ext cx="20408" cy="326385"/>
            </a:xfrm>
            <a:custGeom>
              <a:avLst/>
              <a:gdLst/>
              <a:ahLst/>
              <a:cxnLst/>
              <a:rect l="0" t="0" r="0" b="0"/>
              <a:pathLst>
                <a:path w="20408" h="326385">
                  <a:moveTo>
                    <a:pt x="9878" y="0"/>
                  </a:moveTo>
                  <a:lnTo>
                    <a:pt x="2643" y="27557"/>
                  </a:lnTo>
                  <a:lnTo>
                    <a:pt x="0" y="86899"/>
                  </a:lnTo>
                  <a:lnTo>
                    <a:pt x="2662" y="137662"/>
                  </a:lnTo>
                  <a:lnTo>
                    <a:pt x="7740" y="189748"/>
                  </a:lnTo>
                  <a:lnTo>
                    <a:pt x="9245" y="239106"/>
                  </a:lnTo>
                  <a:lnTo>
                    <a:pt x="17030" y="301199"/>
                  </a:lnTo>
                  <a:lnTo>
                    <a:pt x="20407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944080" y="2584754"/>
              <a:ext cx="103608" cy="374627"/>
            </a:xfrm>
            <a:custGeom>
              <a:avLst/>
              <a:gdLst/>
              <a:ahLst/>
              <a:cxnLst/>
              <a:rect l="0" t="0" r="0" b="0"/>
              <a:pathLst>
                <a:path w="103608" h="374627">
                  <a:moveTo>
                    <a:pt x="25993" y="131598"/>
                  </a:moveTo>
                  <a:lnTo>
                    <a:pt x="25993" y="185742"/>
                  </a:lnTo>
                  <a:lnTo>
                    <a:pt x="25993" y="199280"/>
                  </a:lnTo>
                  <a:lnTo>
                    <a:pt x="47699" y="261864"/>
                  </a:lnTo>
                  <a:lnTo>
                    <a:pt x="58746" y="320499"/>
                  </a:lnTo>
                  <a:lnTo>
                    <a:pt x="72940" y="374626"/>
                  </a:lnTo>
                  <a:lnTo>
                    <a:pt x="57039" y="311699"/>
                  </a:lnTo>
                  <a:lnTo>
                    <a:pt x="49149" y="291191"/>
                  </a:lnTo>
                  <a:lnTo>
                    <a:pt x="19928" y="234781"/>
                  </a:lnTo>
                  <a:lnTo>
                    <a:pt x="8243" y="180012"/>
                  </a:lnTo>
                  <a:lnTo>
                    <a:pt x="0" y="118805"/>
                  </a:lnTo>
                  <a:lnTo>
                    <a:pt x="3476" y="55867"/>
                  </a:lnTo>
                  <a:lnTo>
                    <a:pt x="6626" y="31259"/>
                  </a:lnTo>
                  <a:lnTo>
                    <a:pt x="15826" y="12524"/>
                  </a:lnTo>
                  <a:lnTo>
                    <a:pt x="23894" y="6591"/>
                  </a:lnTo>
                  <a:lnTo>
                    <a:pt x="45337" y="0"/>
                  </a:lnTo>
                  <a:lnTo>
                    <a:pt x="55267" y="582"/>
                  </a:lnTo>
                  <a:lnTo>
                    <a:pt x="72539" y="7468"/>
                  </a:lnTo>
                  <a:lnTo>
                    <a:pt x="84895" y="21447"/>
                  </a:lnTo>
                  <a:lnTo>
                    <a:pt x="102359" y="64606"/>
                  </a:lnTo>
                  <a:lnTo>
                    <a:pt x="103607" y="87786"/>
                  </a:lnTo>
                  <a:lnTo>
                    <a:pt x="102302" y="98880"/>
                  </a:lnTo>
                  <a:lnTo>
                    <a:pt x="91493" y="117447"/>
                  </a:lnTo>
                  <a:lnTo>
                    <a:pt x="74991" y="132328"/>
                  </a:lnTo>
                  <a:lnTo>
                    <a:pt x="55958" y="142841"/>
                  </a:lnTo>
                  <a:lnTo>
                    <a:pt x="38921" y="145173"/>
                  </a:lnTo>
                  <a:lnTo>
                    <a:pt x="15464" y="142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080296" y="2558419"/>
              <a:ext cx="89819" cy="171104"/>
            </a:xfrm>
            <a:custGeom>
              <a:avLst/>
              <a:gdLst/>
              <a:ahLst/>
              <a:cxnLst/>
              <a:rect l="0" t="0" r="0" b="0"/>
              <a:pathLst>
                <a:path w="89819" h="171104">
                  <a:moveTo>
                    <a:pt x="5590" y="52648"/>
                  </a:moveTo>
                  <a:lnTo>
                    <a:pt x="0" y="69416"/>
                  </a:lnTo>
                  <a:lnTo>
                    <a:pt x="376" y="87006"/>
                  </a:lnTo>
                  <a:lnTo>
                    <a:pt x="14479" y="144477"/>
                  </a:lnTo>
                  <a:lnTo>
                    <a:pt x="28240" y="171103"/>
                  </a:lnTo>
                  <a:lnTo>
                    <a:pt x="28879" y="170223"/>
                  </a:lnTo>
                  <a:lnTo>
                    <a:pt x="12124" y="109100"/>
                  </a:lnTo>
                  <a:lnTo>
                    <a:pt x="7526" y="69245"/>
                  </a:lnTo>
                  <a:lnTo>
                    <a:pt x="12689" y="44816"/>
                  </a:lnTo>
                  <a:lnTo>
                    <a:pt x="28750" y="14453"/>
                  </a:lnTo>
                  <a:lnTo>
                    <a:pt x="35068" y="6127"/>
                  </a:lnTo>
                  <a:lnTo>
                    <a:pt x="42789" y="1747"/>
                  </a:lnTo>
                  <a:lnTo>
                    <a:pt x="60728" y="0"/>
                  </a:lnTo>
                  <a:lnTo>
                    <a:pt x="74159" y="3123"/>
                  </a:lnTo>
                  <a:lnTo>
                    <a:pt x="89818" y="105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243813" y="2611067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243813" y="24741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317513" y="2540916"/>
              <a:ext cx="305327" cy="154380"/>
            </a:xfrm>
            <a:custGeom>
              <a:avLst/>
              <a:gdLst/>
              <a:ahLst/>
              <a:cxnLst/>
              <a:rect l="0" t="0" r="0" b="0"/>
              <a:pathLst>
                <a:path w="305327" h="154380">
                  <a:moveTo>
                    <a:pt x="0" y="70151"/>
                  </a:moveTo>
                  <a:lnTo>
                    <a:pt x="5589" y="132244"/>
                  </a:lnTo>
                  <a:lnTo>
                    <a:pt x="6066" y="134943"/>
                  </a:lnTo>
                  <a:lnTo>
                    <a:pt x="1545" y="105653"/>
                  </a:lnTo>
                  <a:lnTo>
                    <a:pt x="3577" y="71311"/>
                  </a:lnTo>
                  <a:lnTo>
                    <a:pt x="5895" y="60396"/>
                  </a:lnTo>
                  <a:lnTo>
                    <a:pt x="10949" y="54289"/>
                  </a:lnTo>
                  <a:lnTo>
                    <a:pt x="17827" y="51387"/>
                  </a:lnTo>
                  <a:lnTo>
                    <a:pt x="25923" y="50623"/>
                  </a:lnTo>
                  <a:lnTo>
                    <a:pt x="32489" y="53623"/>
                  </a:lnTo>
                  <a:lnTo>
                    <a:pt x="60936" y="93191"/>
                  </a:lnTo>
                  <a:lnTo>
                    <a:pt x="71178" y="132760"/>
                  </a:lnTo>
                  <a:lnTo>
                    <a:pt x="72019" y="130608"/>
                  </a:lnTo>
                  <a:lnTo>
                    <a:pt x="76671" y="71184"/>
                  </a:lnTo>
                  <a:lnTo>
                    <a:pt x="79190" y="60311"/>
                  </a:lnTo>
                  <a:lnTo>
                    <a:pt x="91348" y="41991"/>
                  </a:lnTo>
                  <a:lnTo>
                    <a:pt x="99503" y="33830"/>
                  </a:lnTo>
                  <a:lnTo>
                    <a:pt x="107280" y="30729"/>
                  </a:lnTo>
                  <a:lnTo>
                    <a:pt x="114804" y="31002"/>
                  </a:lnTo>
                  <a:lnTo>
                    <a:pt x="122159" y="33523"/>
                  </a:lnTo>
                  <a:lnTo>
                    <a:pt x="133452" y="45683"/>
                  </a:lnTo>
                  <a:lnTo>
                    <a:pt x="157627" y="102361"/>
                  </a:lnTo>
                  <a:lnTo>
                    <a:pt x="171906" y="143974"/>
                  </a:lnTo>
                  <a:lnTo>
                    <a:pt x="171926" y="148612"/>
                  </a:lnTo>
                  <a:lnTo>
                    <a:pt x="169599" y="149365"/>
                  </a:lnTo>
                  <a:lnTo>
                    <a:pt x="165708" y="147527"/>
                  </a:lnTo>
                  <a:lnTo>
                    <a:pt x="165454" y="142792"/>
                  </a:lnTo>
                  <a:lnTo>
                    <a:pt x="171411" y="128172"/>
                  </a:lnTo>
                  <a:lnTo>
                    <a:pt x="184977" y="116215"/>
                  </a:lnTo>
                  <a:lnTo>
                    <a:pt x="247895" y="88435"/>
                  </a:lnTo>
                  <a:lnTo>
                    <a:pt x="279814" y="62584"/>
                  </a:lnTo>
                  <a:lnTo>
                    <a:pt x="283638" y="53408"/>
                  </a:lnTo>
                  <a:lnTo>
                    <a:pt x="284769" y="30734"/>
                  </a:lnTo>
                  <a:lnTo>
                    <a:pt x="281093" y="21646"/>
                  </a:lnTo>
                  <a:lnTo>
                    <a:pt x="267650" y="8429"/>
                  </a:lnTo>
                  <a:lnTo>
                    <a:pt x="246857" y="1775"/>
                  </a:lnTo>
                  <a:lnTo>
                    <a:pt x="234761" y="0"/>
                  </a:lnTo>
                  <a:lnTo>
                    <a:pt x="215083" y="4268"/>
                  </a:lnTo>
                  <a:lnTo>
                    <a:pt x="206559" y="8681"/>
                  </a:lnTo>
                  <a:lnTo>
                    <a:pt x="193970" y="22944"/>
                  </a:lnTo>
                  <a:lnTo>
                    <a:pt x="176356" y="60696"/>
                  </a:lnTo>
                  <a:lnTo>
                    <a:pt x="170796" y="97115"/>
                  </a:lnTo>
                  <a:lnTo>
                    <a:pt x="175736" y="117620"/>
                  </a:lnTo>
                  <a:lnTo>
                    <a:pt x="180328" y="126364"/>
                  </a:lnTo>
                  <a:lnTo>
                    <a:pt x="194789" y="139198"/>
                  </a:lnTo>
                  <a:lnTo>
                    <a:pt x="214084" y="147632"/>
                  </a:lnTo>
                  <a:lnTo>
                    <a:pt x="264600" y="153046"/>
                  </a:lnTo>
                  <a:lnTo>
                    <a:pt x="305326" y="1543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92131" y="3211191"/>
            <a:ext cx="4505084" cy="574557"/>
            <a:chOff x="592131" y="3211191"/>
            <a:chExt cx="4505084" cy="574557"/>
          </a:xfrm>
        </p:grpSpPr>
        <p:sp>
          <p:nvSpPr>
            <p:cNvPr id="116" name="Freeform 115"/>
            <p:cNvSpPr/>
            <p:nvPr/>
          </p:nvSpPr>
          <p:spPr>
            <a:xfrm>
              <a:off x="592131" y="3442818"/>
              <a:ext cx="168411" cy="342930"/>
            </a:xfrm>
            <a:custGeom>
              <a:avLst/>
              <a:gdLst/>
              <a:ahLst/>
              <a:cxnLst/>
              <a:rect l="0" t="0" r="0" b="0"/>
              <a:pathLst>
                <a:path w="168411" h="342930">
                  <a:moveTo>
                    <a:pt x="60635" y="0"/>
                  </a:moveTo>
                  <a:lnTo>
                    <a:pt x="26307" y="60873"/>
                  </a:lnTo>
                  <a:lnTo>
                    <a:pt x="10300" y="86667"/>
                  </a:lnTo>
                  <a:lnTo>
                    <a:pt x="6021" y="96383"/>
                  </a:lnTo>
                  <a:lnTo>
                    <a:pt x="3169" y="97010"/>
                  </a:lnTo>
                  <a:lnTo>
                    <a:pt x="0" y="82111"/>
                  </a:lnTo>
                  <a:lnTo>
                    <a:pt x="3805" y="52015"/>
                  </a:lnTo>
                  <a:lnTo>
                    <a:pt x="17930" y="26461"/>
                  </a:lnTo>
                  <a:lnTo>
                    <a:pt x="33467" y="14490"/>
                  </a:lnTo>
                  <a:lnTo>
                    <a:pt x="53240" y="6440"/>
                  </a:lnTo>
                  <a:lnTo>
                    <a:pt x="77625" y="2863"/>
                  </a:lnTo>
                  <a:lnTo>
                    <a:pt x="87170" y="5418"/>
                  </a:lnTo>
                  <a:lnTo>
                    <a:pt x="94703" y="10631"/>
                  </a:lnTo>
                  <a:lnTo>
                    <a:pt x="100894" y="17616"/>
                  </a:lnTo>
                  <a:lnTo>
                    <a:pt x="107774" y="37855"/>
                  </a:lnTo>
                  <a:lnTo>
                    <a:pt x="109609" y="49803"/>
                  </a:lnTo>
                  <a:lnTo>
                    <a:pt x="96912" y="108667"/>
                  </a:lnTo>
                  <a:lnTo>
                    <a:pt x="84382" y="144112"/>
                  </a:lnTo>
                  <a:lnTo>
                    <a:pt x="71051" y="165273"/>
                  </a:lnTo>
                  <a:lnTo>
                    <a:pt x="72258" y="165164"/>
                  </a:lnTo>
                  <a:lnTo>
                    <a:pt x="75403" y="162752"/>
                  </a:lnTo>
                  <a:lnTo>
                    <a:pt x="102186" y="159357"/>
                  </a:lnTo>
                  <a:lnTo>
                    <a:pt x="123556" y="164802"/>
                  </a:lnTo>
                  <a:lnTo>
                    <a:pt x="134168" y="169530"/>
                  </a:lnTo>
                  <a:lnTo>
                    <a:pt x="149078" y="187261"/>
                  </a:lnTo>
                  <a:lnTo>
                    <a:pt x="168183" y="236771"/>
                  </a:lnTo>
                  <a:lnTo>
                    <a:pt x="168410" y="277735"/>
                  </a:lnTo>
                  <a:lnTo>
                    <a:pt x="160788" y="299303"/>
                  </a:lnTo>
                  <a:lnTo>
                    <a:pt x="155480" y="308330"/>
                  </a:lnTo>
                  <a:lnTo>
                    <a:pt x="125652" y="332213"/>
                  </a:lnTo>
                  <a:lnTo>
                    <a:pt x="81589" y="342929"/>
                  </a:lnTo>
                  <a:lnTo>
                    <a:pt x="2905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73865" y="368497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072446" y="3355713"/>
              <a:ext cx="190974" cy="320884"/>
            </a:xfrm>
            <a:custGeom>
              <a:avLst/>
              <a:gdLst/>
              <a:ahLst/>
              <a:cxnLst/>
              <a:rect l="0" t="0" r="0" b="0"/>
              <a:pathLst>
                <a:path w="190974" h="320884">
                  <a:moveTo>
                    <a:pt x="180445" y="55520"/>
                  </a:moveTo>
                  <a:lnTo>
                    <a:pt x="134663" y="7644"/>
                  </a:lnTo>
                  <a:lnTo>
                    <a:pt x="125357" y="2546"/>
                  </a:lnTo>
                  <a:lnTo>
                    <a:pt x="105659" y="0"/>
                  </a:lnTo>
                  <a:lnTo>
                    <a:pt x="95492" y="960"/>
                  </a:lnTo>
                  <a:lnTo>
                    <a:pt x="74838" y="11384"/>
                  </a:lnTo>
                  <a:lnTo>
                    <a:pt x="46598" y="36983"/>
                  </a:lnTo>
                  <a:lnTo>
                    <a:pt x="16096" y="82664"/>
                  </a:lnTo>
                  <a:lnTo>
                    <a:pt x="208" y="122964"/>
                  </a:lnTo>
                  <a:lnTo>
                    <a:pt x="0" y="185739"/>
                  </a:lnTo>
                  <a:lnTo>
                    <a:pt x="3367" y="230064"/>
                  </a:lnTo>
                  <a:lnTo>
                    <a:pt x="24280" y="283843"/>
                  </a:lnTo>
                  <a:lnTo>
                    <a:pt x="38509" y="304396"/>
                  </a:lnTo>
                  <a:lnTo>
                    <a:pt x="56531" y="317430"/>
                  </a:lnTo>
                  <a:lnTo>
                    <a:pt x="76239" y="320883"/>
                  </a:lnTo>
                  <a:lnTo>
                    <a:pt x="96696" y="317349"/>
                  </a:lnTo>
                  <a:lnTo>
                    <a:pt x="158260" y="292475"/>
                  </a:lnTo>
                  <a:lnTo>
                    <a:pt x="190973" y="2871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326590" y="3537575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21057" y="0"/>
                  </a:moveTo>
                  <a:lnTo>
                    <a:pt x="11992" y="58617"/>
                  </a:lnTo>
                  <a:lnTo>
                    <a:pt x="7602" y="11730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326590" y="346387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410818" y="3484932"/>
              <a:ext cx="105286" cy="147436"/>
            </a:xfrm>
            <a:custGeom>
              <a:avLst/>
              <a:gdLst/>
              <a:ahLst/>
              <a:cxnLst/>
              <a:rect l="0" t="0" r="0" b="0"/>
              <a:pathLst>
                <a:path w="105286" h="147436">
                  <a:moveTo>
                    <a:pt x="0" y="21057"/>
                  </a:moveTo>
                  <a:lnTo>
                    <a:pt x="17958" y="82168"/>
                  </a:lnTo>
                  <a:lnTo>
                    <a:pt x="40739" y="142188"/>
                  </a:lnTo>
                  <a:lnTo>
                    <a:pt x="43537" y="147435"/>
                  </a:lnTo>
                  <a:lnTo>
                    <a:pt x="44232" y="147423"/>
                  </a:lnTo>
                  <a:lnTo>
                    <a:pt x="27584" y="93526"/>
                  </a:lnTo>
                  <a:lnTo>
                    <a:pt x="22991" y="57217"/>
                  </a:lnTo>
                  <a:lnTo>
                    <a:pt x="27026" y="46334"/>
                  </a:lnTo>
                  <a:lnTo>
                    <a:pt x="43987" y="28002"/>
                  </a:lnTo>
                  <a:lnTo>
                    <a:pt x="82258" y="674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575494" y="3503045"/>
              <a:ext cx="130123" cy="124954"/>
            </a:xfrm>
            <a:custGeom>
              <a:avLst/>
              <a:gdLst/>
              <a:ahLst/>
              <a:cxnLst/>
              <a:rect l="0" t="0" r="0" b="0"/>
              <a:pathLst>
                <a:path w="130123" h="124954">
                  <a:moveTo>
                    <a:pt x="98537" y="24001"/>
                  </a:moveTo>
                  <a:lnTo>
                    <a:pt x="80556" y="8360"/>
                  </a:lnTo>
                  <a:lnTo>
                    <a:pt x="63639" y="282"/>
                  </a:lnTo>
                  <a:lnTo>
                    <a:pt x="54215" y="0"/>
                  </a:lnTo>
                  <a:lnTo>
                    <a:pt x="34384" y="5925"/>
                  </a:lnTo>
                  <a:lnTo>
                    <a:pt x="20112" y="19477"/>
                  </a:lnTo>
                  <a:lnTo>
                    <a:pt x="1417" y="56772"/>
                  </a:lnTo>
                  <a:lnTo>
                    <a:pt x="0" y="77171"/>
                  </a:lnTo>
                  <a:lnTo>
                    <a:pt x="1260" y="87524"/>
                  </a:lnTo>
                  <a:lnTo>
                    <a:pt x="6780" y="96765"/>
                  </a:lnTo>
                  <a:lnTo>
                    <a:pt x="25390" y="113273"/>
                  </a:lnTo>
                  <a:lnTo>
                    <a:pt x="49260" y="122169"/>
                  </a:lnTo>
                  <a:lnTo>
                    <a:pt x="74296" y="124953"/>
                  </a:lnTo>
                  <a:lnTo>
                    <a:pt x="105782" y="119943"/>
                  </a:lnTo>
                  <a:lnTo>
                    <a:pt x="130122" y="1082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737202" y="3327005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3119" y="42691"/>
                  </a:lnTo>
                  <a:lnTo>
                    <a:pt x="10722" y="103238"/>
                  </a:lnTo>
                  <a:lnTo>
                    <a:pt x="21788" y="158216"/>
                  </a:lnTo>
                  <a:lnTo>
                    <a:pt x="35239" y="214136"/>
                  </a:lnTo>
                  <a:lnTo>
                    <a:pt x="41209" y="271798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813808" y="3445577"/>
              <a:ext cx="144973" cy="186755"/>
            </a:xfrm>
            <a:custGeom>
              <a:avLst/>
              <a:gdLst/>
              <a:ahLst/>
              <a:cxnLst/>
              <a:rect l="0" t="0" r="0" b="0"/>
              <a:pathLst>
                <a:path w="144973" h="186755">
                  <a:moveTo>
                    <a:pt x="7622" y="91998"/>
                  </a:moveTo>
                  <a:lnTo>
                    <a:pt x="62666" y="75209"/>
                  </a:lnTo>
                  <a:lnTo>
                    <a:pt x="122134" y="65914"/>
                  </a:lnTo>
                  <a:lnTo>
                    <a:pt x="130757" y="60571"/>
                  </a:lnTo>
                  <a:lnTo>
                    <a:pt x="143457" y="45275"/>
                  </a:lnTo>
                  <a:lnTo>
                    <a:pt x="144972" y="37453"/>
                  </a:lnTo>
                  <a:lnTo>
                    <a:pt x="143642" y="29898"/>
                  </a:lnTo>
                  <a:lnTo>
                    <a:pt x="140416" y="22522"/>
                  </a:lnTo>
                  <a:lnTo>
                    <a:pt x="127472" y="11207"/>
                  </a:lnTo>
                  <a:lnTo>
                    <a:pt x="108852" y="3448"/>
                  </a:lnTo>
                  <a:lnTo>
                    <a:pt x="84978" y="0"/>
                  </a:lnTo>
                  <a:lnTo>
                    <a:pt x="61890" y="4706"/>
                  </a:lnTo>
                  <a:lnTo>
                    <a:pt x="32280" y="20510"/>
                  </a:lnTo>
                  <a:lnTo>
                    <a:pt x="17411" y="34489"/>
                  </a:lnTo>
                  <a:lnTo>
                    <a:pt x="6903" y="52400"/>
                  </a:lnTo>
                  <a:lnTo>
                    <a:pt x="0" y="87804"/>
                  </a:lnTo>
                  <a:lnTo>
                    <a:pt x="4624" y="111191"/>
                  </a:lnTo>
                  <a:lnTo>
                    <a:pt x="20381" y="140968"/>
                  </a:lnTo>
                  <a:lnTo>
                    <a:pt x="34350" y="155877"/>
                  </a:lnTo>
                  <a:lnTo>
                    <a:pt x="93351" y="183265"/>
                  </a:lnTo>
                  <a:lnTo>
                    <a:pt x="102378" y="1867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243003" y="3358590"/>
              <a:ext cx="31153" cy="284271"/>
            </a:xfrm>
            <a:custGeom>
              <a:avLst/>
              <a:gdLst/>
              <a:ahLst/>
              <a:cxnLst/>
              <a:rect l="0" t="0" r="0" b="0"/>
              <a:pathLst>
                <a:path w="31153" h="284271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8058" y="153673"/>
                  </a:lnTo>
                  <a:lnTo>
                    <a:pt x="17795" y="210423"/>
                  </a:lnTo>
                  <a:lnTo>
                    <a:pt x="27487" y="268826"/>
                  </a:lnTo>
                  <a:lnTo>
                    <a:pt x="31152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126756" y="3484932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0"/>
                  </a:moveTo>
                  <a:lnTo>
                    <a:pt x="166954" y="0"/>
                  </a:lnTo>
                  <a:lnTo>
                    <a:pt x="112007" y="0"/>
                  </a:lnTo>
                  <a:lnTo>
                    <a:pt x="50028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363322" y="3274362"/>
              <a:ext cx="249769" cy="300444"/>
            </a:xfrm>
            <a:custGeom>
              <a:avLst/>
              <a:gdLst/>
              <a:ahLst/>
              <a:cxnLst/>
              <a:rect l="0" t="0" r="0" b="0"/>
              <a:pathLst>
                <a:path w="249769" h="300444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2" y="126209"/>
                  </a:lnTo>
                  <a:lnTo>
                    <a:pt x="11088" y="182468"/>
                  </a:lnTo>
                  <a:lnTo>
                    <a:pt x="26909" y="241228"/>
                  </a:lnTo>
                  <a:lnTo>
                    <a:pt x="31442" y="263970"/>
                  </a:lnTo>
                  <a:lnTo>
                    <a:pt x="28587" y="293723"/>
                  </a:lnTo>
                  <a:lnTo>
                    <a:pt x="27940" y="291742"/>
                  </a:lnTo>
                  <a:lnTo>
                    <a:pt x="28391" y="278232"/>
                  </a:lnTo>
                  <a:lnTo>
                    <a:pt x="41376" y="225243"/>
                  </a:lnTo>
                  <a:lnTo>
                    <a:pt x="57007" y="196330"/>
                  </a:lnTo>
                  <a:lnTo>
                    <a:pt x="64435" y="192888"/>
                  </a:lnTo>
                  <a:lnTo>
                    <a:pt x="72895" y="192933"/>
                  </a:lnTo>
                  <a:lnTo>
                    <a:pt x="82045" y="195302"/>
                  </a:lnTo>
                  <a:lnTo>
                    <a:pt x="89316" y="200392"/>
                  </a:lnTo>
                  <a:lnTo>
                    <a:pt x="100513" y="215405"/>
                  </a:lnTo>
                  <a:lnTo>
                    <a:pt x="124619" y="274166"/>
                  </a:lnTo>
                  <a:lnTo>
                    <a:pt x="128226" y="277534"/>
                  </a:lnTo>
                  <a:lnTo>
                    <a:pt x="131801" y="276270"/>
                  </a:lnTo>
                  <a:lnTo>
                    <a:pt x="135354" y="271918"/>
                  </a:lnTo>
                  <a:lnTo>
                    <a:pt x="194749" y="237358"/>
                  </a:lnTo>
                  <a:lnTo>
                    <a:pt x="233198" y="203381"/>
                  </a:lnTo>
                  <a:lnTo>
                    <a:pt x="249024" y="176855"/>
                  </a:lnTo>
                  <a:lnTo>
                    <a:pt x="249768" y="168206"/>
                  </a:lnTo>
                  <a:lnTo>
                    <a:pt x="244354" y="152357"/>
                  </a:lnTo>
                  <a:lnTo>
                    <a:pt x="237296" y="147195"/>
                  </a:lnTo>
                  <a:lnTo>
                    <a:pt x="216975" y="141460"/>
                  </a:lnTo>
                  <a:lnTo>
                    <a:pt x="195465" y="145149"/>
                  </a:lnTo>
                  <a:lnTo>
                    <a:pt x="166744" y="160381"/>
                  </a:lnTo>
                  <a:lnTo>
                    <a:pt x="152083" y="174225"/>
                  </a:lnTo>
                  <a:lnTo>
                    <a:pt x="141668" y="192077"/>
                  </a:lnTo>
                  <a:lnTo>
                    <a:pt x="134816" y="227447"/>
                  </a:lnTo>
                  <a:lnTo>
                    <a:pt x="138375" y="261974"/>
                  </a:lnTo>
                  <a:lnTo>
                    <a:pt x="146884" y="280600"/>
                  </a:lnTo>
                  <a:lnTo>
                    <a:pt x="152428" y="288842"/>
                  </a:lnTo>
                  <a:lnTo>
                    <a:pt x="160804" y="294337"/>
                  </a:lnTo>
                  <a:lnTo>
                    <a:pt x="182588" y="300443"/>
                  </a:lnTo>
                  <a:lnTo>
                    <a:pt x="204748" y="296917"/>
                  </a:lnTo>
                  <a:lnTo>
                    <a:pt x="247745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853223" y="3393107"/>
              <a:ext cx="121581" cy="349445"/>
            </a:xfrm>
            <a:custGeom>
              <a:avLst/>
              <a:gdLst/>
              <a:ahLst/>
              <a:cxnLst/>
              <a:rect l="0" t="0" r="0" b="0"/>
              <a:pathLst>
                <a:path w="121581" h="349445">
                  <a:moveTo>
                    <a:pt x="10528" y="102354"/>
                  </a:moveTo>
                  <a:lnTo>
                    <a:pt x="4939" y="119122"/>
                  </a:lnTo>
                  <a:lnTo>
                    <a:pt x="5314" y="136712"/>
                  </a:lnTo>
                  <a:lnTo>
                    <a:pt x="17077" y="188117"/>
                  </a:lnTo>
                  <a:lnTo>
                    <a:pt x="23390" y="240221"/>
                  </a:lnTo>
                  <a:lnTo>
                    <a:pt x="35556" y="295573"/>
                  </a:lnTo>
                  <a:lnTo>
                    <a:pt x="40818" y="349444"/>
                  </a:lnTo>
                  <a:lnTo>
                    <a:pt x="41250" y="348969"/>
                  </a:lnTo>
                  <a:lnTo>
                    <a:pt x="38918" y="289485"/>
                  </a:lnTo>
                  <a:lnTo>
                    <a:pt x="33034" y="235244"/>
                  </a:lnTo>
                  <a:lnTo>
                    <a:pt x="20323" y="176916"/>
                  </a:lnTo>
                  <a:lnTo>
                    <a:pt x="12463" y="128521"/>
                  </a:lnTo>
                  <a:lnTo>
                    <a:pt x="9740" y="75070"/>
                  </a:lnTo>
                  <a:lnTo>
                    <a:pt x="1513" y="13103"/>
                  </a:lnTo>
                  <a:lnTo>
                    <a:pt x="5688" y="5419"/>
                  </a:lnTo>
                  <a:lnTo>
                    <a:pt x="13151" y="1466"/>
                  </a:lnTo>
                  <a:lnTo>
                    <a:pt x="22805" y="0"/>
                  </a:lnTo>
                  <a:lnTo>
                    <a:pt x="42891" y="4611"/>
                  </a:lnTo>
                  <a:lnTo>
                    <a:pt x="93689" y="33157"/>
                  </a:lnTo>
                  <a:lnTo>
                    <a:pt x="110269" y="46643"/>
                  </a:lnTo>
                  <a:lnTo>
                    <a:pt x="119199" y="66675"/>
                  </a:lnTo>
                  <a:lnTo>
                    <a:pt x="121580" y="78568"/>
                  </a:lnTo>
                  <a:lnTo>
                    <a:pt x="120827" y="88836"/>
                  </a:lnTo>
                  <a:lnTo>
                    <a:pt x="113752" y="106484"/>
                  </a:lnTo>
                  <a:lnTo>
                    <a:pt x="99690" y="119008"/>
                  </a:lnTo>
                  <a:lnTo>
                    <a:pt x="80571" y="127303"/>
                  </a:lnTo>
                  <a:lnTo>
                    <a:pt x="44670" y="130803"/>
                  </a:lnTo>
                  <a:lnTo>
                    <a:pt x="0" y="1234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032207" y="3369119"/>
              <a:ext cx="94757" cy="171973"/>
            </a:xfrm>
            <a:custGeom>
              <a:avLst/>
              <a:gdLst/>
              <a:ahLst/>
              <a:cxnLst/>
              <a:rect l="0" t="0" r="0" b="0"/>
              <a:pathLst>
                <a:path w="94757" h="171973">
                  <a:moveTo>
                    <a:pt x="0" y="21057"/>
                  </a:moveTo>
                  <a:lnTo>
                    <a:pt x="3120" y="63748"/>
                  </a:lnTo>
                  <a:lnTo>
                    <a:pt x="21331" y="126393"/>
                  </a:lnTo>
                  <a:lnTo>
                    <a:pt x="42367" y="171972"/>
                  </a:lnTo>
                  <a:lnTo>
                    <a:pt x="37937" y="166509"/>
                  </a:lnTo>
                  <a:lnTo>
                    <a:pt x="20969" y="110127"/>
                  </a:lnTo>
                  <a:lnTo>
                    <a:pt x="12591" y="50089"/>
                  </a:lnTo>
                  <a:lnTo>
                    <a:pt x="15413" y="39242"/>
                  </a:lnTo>
                  <a:lnTo>
                    <a:pt x="20804" y="30841"/>
                  </a:lnTo>
                  <a:lnTo>
                    <a:pt x="37322" y="1838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221720" y="3432290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89" y="58617"/>
                  </a:lnTo>
                  <a:lnTo>
                    <a:pt x="18211" y="11418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221720" y="3327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316476" y="3379647"/>
              <a:ext cx="31587" cy="146523"/>
            </a:xfrm>
            <a:custGeom>
              <a:avLst/>
              <a:gdLst/>
              <a:ahLst/>
              <a:cxnLst/>
              <a:rect l="0" t="0" r="0" b="0"/>
              <a:pathLst>
                <a:path w="31587" h="146523">
                  <a:moveTo>
                    <a:pt x="0" y="52643"/>
                  </a:moveTo>
                  <a:lnTo>
                    <a:pt x="3120" y="95335"/>
                  </a:lnTo>
                  <a:lnTo>
                    <a:pt x="14654" y="142574"/>
                  </a:lnTo>
                  <a:lnTo>
                    <a:pt x="16789" y="146522"/>
                  </a:lnTo>
                  <a:lnTo>
                    <a:pt x="18211" y="144475"/>
                  </a:lnTo>
                  <a:lnTo>
                    <a:pt x="20495" y="107567"/>
                  </a:lnTo>
                  <a:lnTo>
                    <a:pt x="15770" y="49824"/>
                  </a:lnTo>
                  <a:lnTo>
                    <a:pt x="22610" y="19052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411233" y="3401695"/>
              <a:ext cx="105286" cy="167466"/>
            </a:xfrm>
            <a:custGeom>
              <a:avLst/>
              <a:gdLst/>
              <a:ahLst/>
              <a:cxnLst/>
              <a:rect l="0" t="0" r="0" b="0"/>
              <a:pathLst>
                <a:path w="105286" h="167466">
                  <a:moveTo>
                    <a:pt x="0" y="41123"/>
                  </a:moveTo>
                  <a:lnTo>
                    <a:pt x="0" y="65386"/>
                  </a:lnTo>
                  <a:lnTo>
                    <a:pt x="5589" y="22886"/>
                  </a:lnTo>
                  <a:lnTo>
                    <a:pt x="10745" y="13757"/>
                  </a:lnTo>
                  <a:lnTo>
                    <a:pt x="25832" y="495"/>
                  </a:lnTo>
                  <a:lnTo>
                    <a:pt x="33599" y="0"/>
                  </a:lnTo>
                  <a:lnTo>
                    <a:pt x="41117" y="3179"/>
                  </a:lnTo>
                  <a:lnTo>
                    <a:pt x="69993" y="27909"/>
                  </a:lnTo>
                  <a:lnTo>
                    <a:pt x="85600" y="53975"/>
                  </a:lnTo>
                  <a:lnTo>
                    <a:pt x="100183" y="102630"/>
                  </a:lnTo>
                  <a:lnTo>
                    <a:pt x="104277" y="147943"/>
                  </a:lnTo>
                  <a:lnTo>
                    <a:pt x="105285" y="1674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566026" y="3398322"/>
              <a:ext cx="103373" cy="191896"/>
            </a:xfrm>
            <a:custGeom>
              <a:avLst/>
              <a:gdLst/>
              <a:ahLst/>
              <a:cxnLst/>
              <a:rect l="0" t="0" r="0" b="0"/>
              <a:pathLst>
                <a:path w="103373" h="191896">
                  <a:moveTo>
                    <a:pt x="13663" y="86610"/>
                  </a:moveTo>
                  <a:lnTo>
                    <a:pt x="51141" y="94944"/>
                  </a:lnTo>
                  <a:lnTo>
                    <a:pt x="63215" y="95675"/>
                  </a:lnTo>
                  <a:lnTo>
                    <a:pt x="82869" y="90249"/>
                  </a:lnTo>
                  <a:lnTo>
                    <a:pt x="91386" y="85527"/>
                  </a:lnTo>
                  <a:lnTo>
                    <a:pt x="97064" y="77699"/>
                  </a:lnTo>
                  <a:lnTo>
                    <a:pt x="103372" y="56523"/>
                  </a:lnTo>
                  <a:lnTo>
                    <a:pt x="99937" y="34634"/>
                  </a:lnTo>
                  <a:lnTo>
                    <a:pt x="95745" y="23883"/>
                  </a:lnTo>
                  <a:lnTo>
                    <a:pt x="81730" y="8819"/>
                  </a:lnTo>
                  <a:lnTo>
                    <a:pt x="73079" y="3164"/>
                  </a:lnTo>
                  <a:lnTo>
                    <a:pt x="54108" y="0"/>
                  </a:lnTo>
                  <a:lnTo>
                    <a:pt x="44136" y="794"/>
                  </a:lnTo>
                  <a:lnTo>
                    <a:pt x="26816" y="7915"/>
                  </a:lnTo>
                  <a:lnTo>
                    <a:pt x="18923" y="13090"/>
                  </a:lnTo>
                  <a:lnTo>
                    <a:pt x="7032" y="28199"/>
                  </a:lnTo>
                  <a:lnTo>
                    <a:pt x="2223" y="37141"/>
                  </a:lnTo>
                  <a:lnTo>
                    <a:pt x="0" y="59554"/>
                  </a:lnTo>
                  <a:lnTo>
                    <a:pt x="8104" y="106482"/>
                  </a:lnTo>
                  <a:lnTo>
                    <a:pt x="23194" y="138902"/>
                  </a:lnTo>
                  <a:lnTo>
                    <a:pt x="42075" y="157034"/>
                  </a:lnTo>
                  <a:lnTo>
                    <a:pt x="97891" y="1918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663917" y="3600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379647" y="3411233"/>
              <a:ext cx="31587" cy="21058"/>
            </a:xfrm>
            <a:custGeom>
              <a:avLst/>
              <a:gdLst/>
              <a:ahLst/>
              <a:cxnLst/>
              <a:rect l="0" t="0" r="0" b="0"/>
              <a:pathLst>
                <a:path w="31587" h="21058">
                  <a:moveTo>
                    <a:pt x="31586" y="21057"/>
                  </a:moveTo>
                  <a:lnTo>
                    <a:pt x="15945" y="65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897007" y="3369100"/>
              <a:ext cx="114351" cy="187337"/>
            </a:xfrm>
            <a:custGeom>
              <a:avLst/>
              <a:gdLst/>
              <a:ahLst/>
              <a:cxnLst/>
              <a:rect l="0" t="0" r="0" b="0"/>
              <a:pathLst>
                <a:path w="114351" h="187337">
                  <a:moveTo>
                    <a:pt x="9065" y="42133"/>
                  </a:moveTo>
                  <a:lnTo>
                    <a:pt x="9065" y="100750"/>
                  </a:lnTo>
                  <a:lnTo>
                    <a:pt x="9065" y="154924"/>
                  </a:lnTo>
                  <a:lnTo>
                    <a:pt x="9065" y="187336"/>
                  </a:lnTo>
                  <a:lnTo>
                    <a:pt x="7895" y="131059"/>
                  </a:lnTo>
                  <a:lnTo>
                    <a:pt x="0" y="68748"/>
                  </a:lnTo>
                  <a:lnTo>
                    <a:pt x="4559" y="33251"/>
                  </a:lnTo>
                  <a:lnTo>
                    <a:pt x="18909" y="6096"/>
                  </a:lnTo>
                  <a:lnTo>
                    <a:pt x="27326" y="1731"/>
                  </a:lnTo>
                  <a:lnTo>
                    <a:pt x="49156" y="0"/>
                  </a:lnTo>
                  <a:lnTo>
                    <a:pt x="58019" y="3515"/>
                  </a:lnTo>
                  <a:lnTo>
                    <a:pt x="70987" y="16781"/>
                  </a:lnTo>
                  <a:lnTo>
                    <a:pt x="96385" y="74265"/>
                  </a:lnTo>
                  <a:lnTo>
                    <a:pt x="111176" y="134766"/>
                  </a:lnTo>
                  <a:lnTo>
                    <a:pt x="114350" y="1684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064000" y="3369119"/>
              <a:ext cx="109744" cy="181373"/>
            </a:xfrm>
            <a:custGeom>
              <a:avLst/>
              <a:gdLst/>
              <a:ahLst/>
              <a:cxnLst/>
              <a:rect l="0" t="0" r="0" b="0"/>
              <a:pathLst>
                <a:path w="109744" h="181373">
                  <a:moveTo>
                    <a:pt x="0" y="31585"/>
                  </a:moveTo>
                  <a:lnTo>
                    <a:pt x="0" y="90202"/>
                  </a:lnTo>
                  <a:lnTo>
                    <a:pt x="11452" y="146799"/>
                  </a:lnTo>
                  <a:lnTo>
                    <a:pt x="14654" y="157527"/>
                  </a:lnTo>
                  <a:lnTo>
                    <a:pt x="20297" y="165849"/>
                  </a:lnTo>
                  <a:lnTo>
                    <a:pt x="35927" y="178216"/>
                  </a:lnTo>
                  <a:lnTo>
                    <a:pt x="54572" y="181372"/>
                  </a:lnTo>
                  <a:lnTo>
                    <a:pt x="64457" y="180576"/>
                  </a:lnTo>
                  <a:lnTo>
                    <a:pt x="72217" y="176536"/>
                  </a:lnTo>
                  <a:lnTo>
                    <a:pt x="83959" y="162688"/>
                  </a:lnTo>
                  <a:lnTo>
                    <a:pt x="104787" y="111934"/>
                  </a:lnTo>
                  <a:lnTo>
                    <a:pt x="109743" y="86013"/>
                  </a:lnTo>
                  <a:lnTo>
                    <a:pt x="106512" y="3436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232455" y="3373710"/>
              <a:ext cx="189515" cy="152171"/>
            </a:xfrm>
            <a:custGeom>
              <a:avLst/>
              <a:gdLst/>
              <a:ahLst/>
              <a:cxnLst/>
              <a:rect l="0" t="0" r="0" b="0"/>
              <a:pathLst>
                <a:path w="189515" h="152171">
                  <a:moveTo>
                    <a:pt x="0" y="48051"/>
                  </a:moveTo>
                  <a:lnTo>
                    <a:pt x="5590" y="110144"/>
                  </a:lnTo>
                  <a:lnTo>
                    <a:pt x="9554" y="152170"/>
                  </a:lnTo>
                  <a:lnTo>
                    <a:pt x="10444" y="93784"/>
                  </a:lnTo>
                  <a:lnTo>
                    <a:pt x="12844" y="52763"/>
                  </a:lnTo>
                  <a:lnTo>
                    <a:pt x="21696" y="29088"/>
                  </a:lnTo>
                  <a:lnTo>
                    <a:pt x="27333" y="23711"/>
                  </a:lnTo>
                  <a:lnTo>
                    <a:pt x="33430" y="22466"/>
                  </a:lnTo>
                  <a:lnTo>
                    <a:pt x="39834" y="23976"/>
                  </a:lnTo>
                  <a:lnTo>
                    <a:pt x="45274" y="28491"/>
                  </a:lnTo>
                  <a:lnTo>
                    <a:pt x="58518" y="51614"/>
                  </a:lnTo>
                  <a:lnTo>
                    <a:pt x="66173" y="70692"/>
                  </a:lnTo>
                  <a:lnTo>
                    <a:pt x="68682" y="72504"/>
                  </a:lnTo>
                  <a:lnTo>
                    <a:pt x="70355" y="69032"/>
                  </a:lnTo>
                  <a:lnTo>
                    <a:pt x="78629" y="35428"/>
                  </a:lnTo>
                  <a:lnTo>
                    <a:pt x="93748" y="10906"/>
                  </a:lnTo>
                  <a:lnTo>
                    <a:pt x="112636" y="2296"/>
                  </a:lnTo>
                  <a:lnTo>
                    <a:pt x="124224" y="0"/>
                  </a:lnTo>
                  <a:lnTo>
                    <a:pt x="134289" y="1979"/>
                  </a:lnTo>
                  <a:lnTo>
                    <a:pt x="151711" y="13537"/>
                  </a:lnTo>
                  <a:lnTo>
                    <a:pt x="169084" y="39775"/>
                  </a:lnTo>
                  <a:lnTo>
                    <a:pt x="184265" y="81251"/>
                  </a:lnTo>
                  <a:lnTo>
                    <a:pt x="189514" y="1428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464082" y="3211191"/>
              <a:ext cx="139610" cy="273240"/>
            </a:xfrm>
            <a:custGeom>
              <a:avLst/>
              <a:gdLst/>
              <a:ahLst/>
              <a:cxnLst/>
              <a:rect l="0" t="0" r="0" b="0"/>
              <a:pathLst>
                <a:path w="139610" h="273240">
                  <a:moveTo>
                    <a:pt x="0" y="0"/>
                  </a:moveTo>
                  <a:lnTo>
                    <a:pt x="5590" y="58617"/>
                  </a:lnTo>
                  <a:lnTo>
                    <a:pt x="16789" y="112791"/>
                  </a:lnTo>
                  <a:lnTo>
                    <a:pt x="23334" y="171672"/>
                  </a:lnTo>
                  <a:lnTo>
                    <a:pt x="35545" y="233692"/>
                  </a:lnTo>
                  <a:lnTo>
                    <a:pt x="34579" y="271234"/>
                  </a:lnTo>
                  <a:lnTo>
                    <a:pt x="33581" y="273239"/>
                  </a:lnTo>
                  <a:lnTo>
                    <a:pt x="31849" y="219458"/>
                  </a:lnTo>
                  <a:lnTo>
                    <a:pt x="37253" y="181618"/>
                  </a:lnTo>
                  <a:lnTo>
                    <a:pt x="51852" y="153769"/>
                  </a:lnTo>
                  <a:lnTo>
                    <a:pt x="59135" y="149306"/>
                  </a:lnTo>
                  <a:lnTo>
                    <a:pt x="76586" y="147467"/>
                  </a:lnTo>
                  <a:lnTo>
                    <a:pt x="106140" y="158598"/>
                  </a:lnTo>
                  <a:lnTo>
                    <a:pt x="120483" y="173434"/>
                  </a:lnTo>
                  <a:lnTo>
                    <a:pt x="139223" y="211553"/>
                  </a:lnTo>
                  <a:lnTo>
                    <a:pt x="139609" y="220585"/>
                  </a:lnTo>
                  <a:lnTo>
                    <a:pt x="133798" y="236858"/>
                  </a:lnTo>
                  <a:lnTo>
                    <a:pt x="117374" y="259173"/>
                  </a:lnTo>
                  <a:lnTo>
                    <a:pt x="98180" y="267267"/>
                  </a:lnTo>
                  <a:lnTo>
                    <a:pt x="76391" y="269694"/>
                  </a:lnTo>
                  <a:lnTo>
                    <a:pt x="42115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622010" y="3323799"/>
              <a:ext cx="156514" cy="164234"/>
            </a:xfrm>
            <a:custGeom>
              <a:avLst/>
              <a:gdLst/>
              <a:ahLst/>
              <a:cxnLst/>
              <a:rect l="0" t="0" r="0" b="0"/>
              <a:pathLst>
                <a:path w="156514" h="164234">
                  <a:moveTo>
                    <a:pt x="0" y="66377"/>
                  </a:moveTo>
                  <a:lnTo>
                    <a:pt x="55045" y="83165"/>
                  </a:lnTo>
                  <a:lnTo>
                    <a:pt x="91829" y="84999"/>
                  </a:lnTo>
                  <a:lnTo>
                    <a:pt x="125475" y="77484"/>
                  </a:lnTo>
                  <a:lnTo>
                    <a:pt x="147014" y="67024"/>
                  </a:lnTo>
                  <a:lnTo>
                    <a:pt x="152991" y="59789"/>
                  </a:lnTo>
                  <a:lnTo>
                    <a:pt x="155806" y="51456"/>
                  </a:lnTo>
                  <a:lnTo>
                    <a:pt x="156513" y="42392"/>
                  </a:lnTo>
                  <a:lnTo>
                    <a:pt x="151060" y="26081"/>
                  </a:lnTo>
                  <a:lnTo>
                    <a:pt x="146330" y="18456"/>
                  </a:lnTo>
                  <a:lnTo>
                    <a:pt x="131716" y="6864"/>
                  </a:lnTo>
                  <a:lnTo>
                    <a:pt x="122906" y="2135"/>
                  </a:lnTo>
                  <a:lnTo>
                    <a:pt x="100638" y="0"/>
                  </a:lnTo>
                  <a:lnTo>
                    <a:pt x="77483" y="4121"/>
                  </a:lnTo>
                  <a:lnTo>
                    <a:pt x="51294" y="19594"/>
                  </a:lnTo>
                  <a:lnTo>
                    <a:pt x="36056" y="32327"/>
                  </a:lnTo>
                  <a:lnTo>
                    <a:pt x="19912" y="58237"/>
                  </a:lnTo>
                  <a:lnTo>
                    <a:pt x="7719" y="88141"/>
                  </a:lnTo>
                  <a:lnTo>
                    <a:pt x="7486" y="98434"/>
                  </a:lnTo>
                  <a:lnTo>
                    <a:pt x="13465" y="119229"/>
                  </a:lnTo>
                  <a:lnTo>
                    <a:pt x="29986" y="145078"/>
                  </a:lnTo>
                  <a:lnTo>
                    <a:pt x="46082" y="157117"/>
                  </a:lnTo>
                  <a:lnTo>
                    <a:pt x="55288" y="161965"/>
                  </a:lnTo>
                  <a:lnTo>
                    <a:pt x="71756" y="164233"/>
                  </a:lnTo>
                  <a:lnTo>
                    <a:pt x="94757" y="1611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800994" y="3348062"/>
              <a:ext cx="115815" cy="161460"/>
            </a:xfrm>
            <a:custGeom>
              <a:avLst/>
              <a:gdLst/>
              <a:ahLst/>
              <a:cxnLst/>
              <a:rect l="0" t="0" r="0" b="0"/>
              <a:pathLst>
                <a:path w="115815" h="161460">
                  <a:moveTo>
                    <a:pt x="0" y="42114"/>
                  </a:moveTo>
                  <a:lnTo>
                    <a:pt x="3120" y="84805"/>
                  </a:lnTo>
                  <a:lnTo>
                    <a:pt x="21331" y="147450"/>
                  </a:lnTo>
                  <a:lnTo>
                    <a:pt x="25859" y="161459"/>
                  </a:lnTo>
                  <a:lnTo>
                    <a:pt x="6659" y="98601"/>
                  </a:lnTo>
                  <a:lnTo>
                    <a:pt x="1973" y="58721"/>
                  </a:lnTo>
                  <a:lnTo>
                    <a:pt x="7117" y="37407"/>
                  </a:lnTo>
                  <a:lnTo>
                    <a:pt x="11764" y="28447"/>
                  </a:lnTo>
                  <a:lnTo>
                    <a:pt x="26286" y="15373"/>
                  </a:lnTo>
                  <a:lnTo>
                    <a:pt x="45608" y="6832"/>
                  </a:lnTo>
                  <a:lnTo>
                    <a:pt x="89901" y="135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916808" y="3362981"/>
              <a:ext cx="180407" cy="167107"/>
            </a:xfrm>
            <a:custGeom>
              <a:avLst/>
              <a:gdLst/>
              <a:ahLst/>
              <a:cxnLst/>
              <a:rect l="0" t="0" r="0" b="0"/>
              <a:pathLst>
                <a:path w="180407" h="167107">
                  <a:moveTo>
                    <a:pt x="157927" y="27195"/>
                  </a:moveTo>
                  <a:lnTo>
                    <a:pt x="152338" y="10427"/>
                  </a:lnTo>
                  <a:lnTo>
                    <a:pt x="146013" y="5488"/>
                  </a:lnTo>
                  <a:lnTo>
                    <a:pt x="126506" y="0"/>
                  </a:lnTo>
                  <a:lnTo>
                    <a:pt x="94805" y="2500"/>
                  </a:lnTo>
                  <a:lnTo>
                    <a:pt x="63185" y="10649"/>
                  </a:lnTo>
                  <a:lnTo>
                    <a:pt x="45240" y="23351"/>
                  </a:lnTo>
                  <a:lnTo>
                    <a:pt x="37179" y="31651"/>
                  </a:lnTo>
                  <a:lnTo>
                    <a:pt x="34145" y="39524"/>
                  </a:lnTo>
                  <a:lnTo>
                    <a:pt x="34461" y="47113"/>
                  </a:lnTo>
                  <a:lnTo>
                    <a:pt x="37012" y="54511"/>
                  </a:lnTo>
                  <a:lnTo>
                    <a:pt x="43392" y="59444"/>
                  </a:lnTo>
                  <a:lnTo>
                    <a:pt x="106413" y="76848"/>
                  </a:lnTo>
                  <a:lnTo>
                    <a:pt x="142924" y="88180"/>
                  </a:lnTo>
                  <a:lnTo>
                    <a:pt x="161398" y="99533"/>
                  </a:lnTo>
                  <a:lnTo>
                    <a:pt x="174288" y="115497"/>
                  </a:lnTo>
                  <a:lnTo>
                    <a:pt x="179363" y="124668"/>
                  </a:lnTo>
                  <a:lnTo>
                    <a:pt x="180406" y="133121"/>
                  </a:lnTo>
                  <a:lnTo>
                    <a:pt x="175327" y="148753"/>
                  </a:lnTo>
                  <a:lnTo>
                    <a:pt x="155912" y="160379"/>
                  </a:lnTo>
                  <a:lnTo>
                    <a:pt x="127786" y="167106"/>
                  </a:lnTo>
                  <a:lnTo>
                    <a:pt x="77897" y="165486"/>
                  </a:lnTo>
                  <a:lnTo>
                    <a:pt x="17467" y="164346"/>
                  </a:lnTo>
                  <a:lnTo>
                    <a:pt x="0" y="164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595781" y="4116642"/>
            <a:ext cx="330727" cy="273742"/>
            <a:chOff x="595781" y="4116642"/>
            <a:chExt cx="330727" cy="273742"/>
          </a:xfrm>
        </p:grpSpPr>
        <p:sp>
          <p:nvSpPr>
            <p:cNvPr id="145" name="Freeform 144"/>
            <p:cNvSpPr/>
            <p:nvPr/>
          </p:nvSpPr>
          <p:spPr>
            <a:xfrm>
              <a:off x="801629" y="4116642"/>
              <a:ext cx="30123" cy="273742"/>
            </a:xfrm>
            <a:custGeom>
              <a:avLst/>
              <a:gdLst/>
              <a:ahLst/>
              <a:cxnLst/>
              <a:rect l="0" t="0" r="0" b="0"/>
              <a:pathLst>
                <a:path w="30123" h="273742">
                  <a:moveTo>
                    <a:pt x="9065" y="0"/>
                  </a:moveTo>
                  <a:lnTo>
                    <a:pt x="0" y="58617"/>
                  </a:lnTo>
                  <a:lnTo>
                    <a:pt x="7231" y="112791"/>
                  </a:lnTo>
                  <a:lnTo>
                    <a:pt x="16805" y="171672"/>
                  </a:lnTo>
                  <a:lnTo>
                    <a:pt x="24632" y="233692"/>
                  </a:lnTo>
                  <a:lnTo>
                    <a:pt x="3012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95781" y="4137699"/>
              <a:ext cx="183328" cy="160040"/>
            </a:xfrm>
            <a:custGeom>
              <a:avLst/>
              <a:gdLst/>
              <a:ahLst/>
              <a:cxnLst/>
              <a:rect l="0" t="0" r="0" b="0"/>
              <a:pathLst>
                <a:path w="183328" h="160040">
                  <a:moveTo>
                    <a:pt x="183327" y="52643"/>
                  </a:moveTo>
                  <a:lnTo>
                    <a:pt x="166560" y="58232"/>
                  </a:lnTo>
                  <a:lnTo>
                    <a:pt x="152088" y="70335"/>
                  </a:lnTo>
                  <a:lnTo>
                    <a:pt x="94434" y="129720"/>
                  </a:lnTo>
                  <a:lnTo>
                    <a:pt x="56064" y="154782"/>
                  </a:lnTo>
                  <a:lnTo>
                    <a:pt x="45842" y="159340"/>
                  </a:lnTo>
                  <a:lnTo>
                    <a:pt x="35519" y="160039"/>
                  </a:lnTo>
                  <a:lnTo>
                    <a:pt x="14689" y="154576"/>
                  </a:lnTo>
                  <a:lnTo>
                    <a:pt x="7731" y="146335"/>
                  </a:lnTo>
                  <a:lnTo>
                    <a:pt x="0" y="121580"/>
                  </a:lnTo>
                  <a:lnTo>
                    <a:pt x="3442" y="66433"/>
                  </a:lnTo>
                  <a:lnTo>
                    <a:pt x="12267" y="19839"/>
                  </a:lnTo>
                  <a:lnTo>
                    <a:pt x="14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10652" y="41376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15979" y="433774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1218287" y="3895544"/>
            <a:ext cx="1466480" cy="410870"/>
            <a:chOff x="1218287" y="3895544"/>
            <a:chExt cx="1466480" cy="410870"/>
          </a:xfrm>
        </p:grpSpPr>
        <p:sp>
          <p:nvSpPr>
            <p:cNvPr id="150" name="Freeform 149"/>
            <p:cNvSpPr/>
            <p:nvPr/>
          </p:nvSpPr>
          <p:spPr>
            <a:xfrm>
              <a:off x="1218287" y="4064000"/>
              <a:ext cx="296106" cy="242414"/>
            </a:xfrm>
            <a:custGeom>
              <a:avLst/>
              <a:gdLst/>
              <a:ahLst/>
              <a:cxnLst/>
              <a:rect l="0" t="0" r="0" b="0"/>
              <a:pathLst>
                <a:path w="296106" h="242414">
                  <a:moveTo>
                    <a:pt x="13547" y="21057"/>
                  </a:moveTo>
                  <a:lnTo>
                    <a:pt x="2368" y="37824"/>
                  </a:lnTo>
                  <a:lnTo>
                    <a:pt x="0" y="58534"/>
                  </a:lnTo>
                  <a:lnTo>
                    <a:pt x="2422" y="109958"/>
                  </a:lnTo>
                  <a:lnTo>
                    <a:pt x="14393" y="167684"/>
                  </a:lnTo>
                  <a:lnTo>
                    <a:pt x="22111" y="188000"/>
                  </a:lnTo>
                  <a:lnTo>
                    <a:pt x="33341" y="204828"/>
                  </a:lnTo>
                  <a:lnTo>
                    <a:pt x="41951" y="210251"/>
                  </a:lnTo>
                  <a:lnTo>
                    <a:pt x="63995" y="216277"/>
                  </a:lnTo>
                  <a:lnTo>
                    <a:pt x="74085" y="215544"/>
                  </a:lnTo>
                  <a:lnTo>
                    <a:pt x="91535" y="208491"/>
                  </a:lnTo>
                  <a:lnTo>
                    <a:pt x="114513" y="185777"/>
                  </a:lnTo>
                  <a:lnTo>
                    <a:pt x="136140" y="156821"/>
                  </a:lnTo>
                  <a:lnTo>
                    <a:pt x="143238" y="153680"/>
                  </a:lnTo>
                  <a:lnTo>
                    <a:pt x="150311" y="155095"/>
                  </a:lnTo>
                  <a:lnTo>
                    <a:pt x="157365" y="159549"/>
                  </a:lnTo>
                  <a:lnTo>
                    <a:pt x="168323" y="173856"/>
                  </a:lnTo>
                  <a:lnTo>
                    <a:pt x="203707" y="228981"/>
                  </a:lnTo>
                  <a:lnTo>
                    <a:pt x="210511" y="236882"/>
                  </a:lnTo>
                  <a:lnTo>
                    <a:pt x="218555" y="240979"/>
                  </a:lnTo>
                  <a:lnTo>
                    <a:pt x="236853" y="242413"/>
                  </a:lnTo>
                  <a:lnTo>
                    <a:pt x="245476" y="238817"/>
                  </a:lnTo>
                  <a:lnTo>
                    <a:pt x="261296" y="225464"/>
                  </a:lnTo>
                  <a:lnTo>
                    <a:pt x="277767" y="198215"/>
                  </a:lnTo>
                  <a:lnTo>
                    <a:pt x="289153" y="135706"/>
                  </a:lnTo>
                  <a:lnTo>
                    <a:pt x="296105" y="80488"/>
                  </a:lnTo>
                  <a:lnTo>
                    <a:pt x="289257" y="19857"/>
                  </a:lnTo>
                  <a:lnTo>
                    <a:pt x="2872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574077" y="4137699"/>
              <a:ext cx="57841" cy="135308"/>
            </a:xfrm>
            <a:custGeom>
              <a:avLst/>
              <a:gdLst/>
              <a:ahLst/>
              <a:cxnLst/>
              <a:rect l="0" t="0" r="0" b="0"/>
              <a:pathLst>
                <a:path w="57841" h="135308">
                  <a:moveTo>
                    <a:pt x="15726" y="42114"/>
                  </a:moveTo>
                  <a:lnTo>
                    <a:pt x="7392" y="79592"/>
                  </a:lnTo>
                  <a:lnTo>
                    <a:pt x="5486" y="135307"/>
                  </a:lnTo>
                  <a:lnTo>
                    <a:pt x="0" y="79887"/>
                  </a:lnTo>
                  <a:lnTo>
                    <a:pt x="5227" y="55393"/>
                  </a:lnTo>
                  <a:lnTo>
                    <a:pt x="15349" y="32808"/>
                  </a:lnTo>
                  <a:lnTo>
                    <a:pt x="30766" y="17311"/>
                  </a:lnTo>
                  <a:lnTo>
                    <a:pt x="578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705616" y="4169285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2195" y="37478"/>
                  </a:lnTo>
                  <a:lnTo>
                    <a:pt x="651" y="723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705616" y="40429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831958" y="3979772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86" y="144119"/>
                  </a:lnTo>
                  <a:lnTo>
                    <a:pt x="17" y="200086"/>
                  </a:lnTo>
                  <a:lnTo>
                    <a:pt x="5" y="23904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726673" y="4095585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1192" y="0"/>
                  </a:lnTo>
                  <a:lnTo>
                    <a:pt x="503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867894" y="4077614"/>
              <a:ext cx="182265" cy="150707"/>
            </a:xfrm>
            <a:custGeom>
              <a:avLst/>
              <a:gdLst/>
              <a:ahLst/>
              <a:cxnLst/>
              <a:rect l="0" t="0" r="0" b="0"/>
              <a:pathLst>
                <a:path w="182265" h="150707">
                  <a:moveTo>
                    <a:pt x="27235" y="60085"/>
                  </a:moveTo>
                  <a:lnTo>
                    <a:pt x="64713" y="68418"/>
                  </a:lnTo>
                  <a:lnTo>
                    <a:pt x="116137" y="75769"/>
                  </a:lnTo>
                  <a:lnTo>
                    <a:pt x="140446" y="72515"/>
                  </a:lnTo>
                  <a:lnTo>
                    <a:pt x="170743" y="57529"/>
                  </a:lnTo>
                  <a:lnTo>
                    <a:pt x="179059" y="51362"/>
                  </a:lnTo>
                  <a:lnTo>
                    <a:pt x="182264" y="43741"/>
                  </a:lnTo>
                  <a:lnTo>
                    <a:pt x="182060" y="35151"/>
                  </a:lnTo>
                  <a:lnTo>
                    <a:pt x="179585" y="25915"/>
                  </a:lnTo>
                  <a:lnTo>
                    <a:pt x="174425" y="18588"/>
                  </a:lnTo>
                  <a:lnTo>
                    <a:pt x="159334" y="7327"/>
                  </a:lnTo>
                  <a:lnTo>
                    <a:pt x="125517" y="0"/>
                  </a:lnTo>
                  <a:lnTo>
                    <a:pt x="80574" y="5929"/>
                  </a:lnTo>
                  <a:lnTo>
                    <a:pt x="49668" y="16223"/>
                  </a:lnTo>
                  <a:lnTo>
                    <a:pt x="25173" y="34741"/>
                  </a:lnTo>
                  <a:lnTo>
                    <a:pt x="10331" y="52330"/>
                  </a:lnTo>
                  <a:lnTo>
                    <a:pt x="2175" y="74966"/>
                  </a:lnTo>
                  <a:lnTo>
                    <a:pt x="0" y="87553"/>
                  </a:lnTo>
                  <a:lnTo>
                    <a:pt x="3822" y="107778"/>
                  </a:lnTo>
                  <a:lnTo>
                    <a:pt x="14490" y="124566"/>
                  </a:lnTo>
                  <a:lnTo>
                    <a:pt x="30929" y="139826"/>
                  </a:lnTo>
                  <a:lnTo>
                    <a:pt x="53053" y="148168"/>
                  </a:lnTo>
                  <a:lnTo>
                    <a:pt x="78484" y="150706"/>
                  </a:lnTo>
                  <a:lnTo>
                    <a:pt x="132520" y="1443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305741" y="4000829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10528" y="0"/>
                  </a:moveTo>
                  <a:lnTo>
                    <a:pt x="2195" y="54144"/>
                  </a:lnTo>
                  <a:lnTo>
                    <a:pt x="433" y="109091"/>
                  </a:lnTo>
                  <a:lnTo>
                    <a:pt x="85" y="165005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158342" y="4064000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162481" y="0"/>
                  </a:lnTo>
                  <a:lnTo>
                    <a:pt x="99902" y="0"/>
                  </a:lnTo>
                  <a:lnTo>
                    <a:pt x="374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411315" y="3895544"/>
              <a:ext cx="273452" cy="318898"/>
            </a:xfrm>
            <a:custGeom>
              <a:avLst/>
              <a:gdLst/>
              <a:ahLst/>
              <a:cxnLst/>
              <a:rect l="0" t="0" r="0" b="0"/>
              <a:pathLst>
                <a:path w="273452" h="318898">
                  <a:moveTo>
                    <a:pt x="10239" y="0"/>
                  </a:moveTo>
                  <a:lnTo>
                    <a:pt x="1174" y="58616"/>
                  </a:lnTo>
                  <a:lnTo>
                    <a:pt x="0" y="120026"/>
                  </a:lnTo>
                  <a:lnTo>
                    <a:pt x="2887" y="178430"/>
                  </a:lnTo>
                  <a:lnTo>
                    <a:pt x="5802" y="205644"/>
                  </a:lnTo>
                  <a:lnTo>
                    <a:pt x="744" y="268153"/>
                  </a:lnTo>
                  <a:lnTo>
                    <a:pt x="400" y="271185"/>
                  </a:lnTo>
                  <a:lnTo>
                    <a:pt x="1085" y="249847"/>
                  </a:lnTo>
                  <a:lnTo>
                    <a:pt x="9346" y="221427"/>
                  </a:lnTo>
                  <a:lnTo>
                    <a:pt x="19981" y="205257"/>
                  </a:lnTo>
                  <a:lnTo>
                    <a:pt x="28432" y="201179"/>
                  </a:lnTo>
                  <a:lnTo>
                    <a:pt x="50300" y="199767"/>
                  </a:lnTo>
                  <a:lnTo>
                    <a:pt x="60343" y="203368"/>
                  </a:lnTo>
                  <a:lnTo>
                    <a:pt x="77741" y="216727"/>
                  </a:lnTo>
                  <a:lnTo>
                    <a:pt x="95100" y="243980"/>
                  </a:lnTo>
                  <a:lnTo>
                    <a:pt x="107653" y="274281"/>
                  </a:lnTo>
                  <a:lnTo>
                    <a:pt x="112616" y="278781"/>
                  </a:lnTo>
                  <a:lnTo>
                    <a:pt x="118265" y="279440"/>
                  </a:lnTo>
                  <a:lnTo>
                    <a:pt x="179472" y="253831"/>
                  </a:lnTo>
                  <a:lnTo>
                    <a:pt x="236345" y="222937"/>
                  </a:lnTo>
                  <a:lnTo>
                    <a:pt x="258817" y="203055"/>
                  </a:lnTo>
                  <a:lnTo>
                    <a:pt x="262526" y="195032"/>
                  </a:lnTo>
                  <a:lnTo>
                    <a:pt x="263526" y="176758"/>
                  </a:lnTo>
                  <a:lnTo>
                    <a:pt x="259816" y="168141"/>
                  </a:lnTo>
                  <a:lnTo>
                    <a:pt x="246334" y="152328"/>
                  </a:lnTo>
                  <a:lnTo>
                    <a:pt x="237826" y="148345"/>
                  </a:lnTo>
                  <a:lnTo>
                    <a:pt x="219013" y="147039"/>
                  </a:lnTo>
                  <a:lnTo>
                    <a:pt x="202073" y="153478"/>
                  </a:lnTo>
                  <a:lnTo>
                    <a:pt x="172135" y="176676"/>
                  </a:lnTo>
                  <a:lnTo>
                    <a:pt x="156344" y="202477"/>
                  </a:lnTo>
                  <a:lnTo>
                    <a:pt x="149846" y="237937"/>
                  </a:lnTo>
                  <a:lnTo>
                    <a:pt x="153510" y="272491"/>
                  </a:lnTo>
                  <a:lnTo>
                    <a:pt x="162042" y="291122"/>
                  </a:lnTo>
                  <a:lnTo>
                    <a:pt x="167593" y="299367"/>
                  </a:lnTo>
                  <a:lnTo>
                    <a:pt x="183120" y="311646"/>
                  </a:lnTo>
                  <a:lnTo>
                    <a:pt x="192173" y="316558"/>
                  </a:lnTo>
                  <a:lnTo>
                    <a:pt x="217831" y="318897"/>
                  </a:lnTo>
                  <a:lnTo>
                    <a:pt x="27345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2864495" y="3642860"/>
            <a:ext cx="6042615" cy="832929"/>
            <a:chOff x="2864495" y="3642860"/>
            <a:chExt cx="6042615" cy="832929"/>
          </a:xfrm>
        </p:grpSpPr>
        <p:sp>
          <p:nvSpPr>
            <p:cNvPr id="161" name="Freeform 160"/>
            <p:cNvSpPr/>
            <p:nvPr/>
          </p:nvSpPr>
          <p:spPr>
            <a:xfrm>
              <a:off x="2864495" y="4040136"/>
              <a:ext cx="130348" cy="435653"/>
            </a:xfrm>
            <a:custGeom>
              <a:avLst/>
              <a:gdLst/>
              <a:ahLst/>
              <a:cxnLst/>
              <a:rect l="0" t="0" r="0" b="0"/>
              <a:pathLst>
                <a:path w="130348" h="435653">
                  <a:moveTo>
                    <a:pt x="20313" y="65978"/>
                  </a:moveTo>
                  <a:lnTo>
                    <a:pt x="14724" y="82745"/>
                  </a:lnTo>
                  <a:lnTo>
                    <a:pt x="19166" y="134324"/>
                  </a:lnTo>
                  <a:lnTo>
                    <a:pt x="34428" y="186973"/>
                  </a:lnTo>
                  <a:lnTo>
                    <a:pt x="46722" y="239089"/>
                  </a:lnTo>
                  <a:lnTo>
                    <a:pt x="53484" y="289626"/>
                  </a:lnTo>
                  <a:lnTo>
                    <a:pt x="66250" y="343732"/>
                  </a:lnTo>
                  <a:lnTo>
                    <a:pt x="72801" y="405545"/>
                  </a:lnTo>
                  <a:lnTo>
                    <a:pt x="78629" y="435652"/>
                  </a:lnTo>
                  <a:lnTo>
                    <a:pt x="77907" y="435260"/>
                  </a:lnTo>
                  <a:lnTo>
                    <a:pt x="61938" y="376009"/>
                  </a:lnTo>
                  <a:lnTo>
                    <a:pt x="48292" y="321671"/>
                  </a:lnTo>
                  <a:lnTo>
                    <a:pt x="27709" y="260176"/>
                  </a:lnTo>
                  <a:lnTo>
                    <a:pt x="11976" y="208526"/>
                  </a:lnTo>
                  <a:lnTo>
                    <a:pt x="3025" y="155007"/>
                  </a:lnTo>
                  <a:lnTo>
                    <a:pt x="0" y="95002"/>
                  </a:lnTo>
                  <a:lnTo>
                    <a:pt x="1743" y="40428"/>
                  </a:lnTo>
                  <a:lnTo>
                    <a:pt x="10500" y="21087"/>
                  </a:lnTo>
                  <a:lnTo>
                    <a:pt x="25310" y="7812"/>
                  </a:lnTo>
                  <a:lnTo>
                    <a:pt x="34173" y="2634"/>
                  </a:lnTo>
                  <a:lnTo>
                    <a:pt x="53379" y="0"/>
                  </a:lnTo>
                  <a:lnTo>
                    <a:pt x="63414" y="936"/>
                  </a:lnTo>
                  <a:lnTo>
                    <a:pt x="80803" y="8214"/>
                  </a:lnTo>
                  <a:lnTo>
                    <a:pt x="116620" y="31951"/>
                  </a:lnTo>
                  <a:lnTo>
                    <a:pt x="123122" y="40954"/>
                  </a:lnTo>
                  <a:lnTo>
                    <a:pt x="130347" y="63435"/>
                  </a:lnTo>
                  <a:lnTo>
                    <a:pt x="127318" y="85905"/>
                  </a:lnTo>
                  <a:lnTo>
                    <a:pt x="123236" y="96810"/>
                  </a:lnTo>
                  <a:lnTo>
                    <a:pt x="109340" y="112046"/>
                  </a:lnTo>
                  <a:lnTo>
                    <a:pt x="78667" y="127201"/>
                  </a:lnTo>
                  <a:lnTo>
                    <a:pt x="30841" y="1396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042735" y="4000829"/>
              <a:ext cx="115815" cy="170828"/>
            </a:xfrm>
            <a:custGeom>
              <a:avLst/>
              <a:gdLst/>
              <a:ahLst/>
              <a:cxnLst/>
              <a:rect l="0" t="0" r="0" b="0"/>
              <a:pathLst>
                <a:path w="115815" h="170828">
                  <a:moveTo>
                    <a:pt x="0" y="31585"/>
                  </a:moveTo>
                  <a:lnTo>
                    <a:pt x="17959" y="85460"/>
                  </a:lnTo>
                  <a:lnTo>
                    <a:pt x="45877" y="147507"/>
                  </a:lnTo>
                  <a:lnTo>
                    <a:pt x="56357" y="170827"/>
                  </a:lnTo>
                  <a:lnTo>
                    <a:pt x="53094" y="152911"/>
                  </a:lnTo>
                  <a:lnTo>
                    <a:pt x="38202" y="99035"/>
                  </a:lnTo>
                  <a:lnTo>
                    <a:pt x="39135" y="58849"/>
                  </a:lnTo>
                  <a:lnTo>
                    <a:pt x="47029" y="37464"/>
                  </a:lnTo>
                  <a:lnTo>
                    <a:pt x="52410" y="28485"/>
                  </a:lnTo>
                  <a:lnTo>
                    <a:pt x="67747" y="15389"/>
                  </a:lnTo>
                  <a:lnTo>
                    <a:pt x="85092" y="683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253305" y="4011357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0" y="54145"/>
                  </a:lnTo>
                  <a:lnTo>
                    <a:pt x="2340" y="81386"/>
                  </a:lnTo>
                  <a:lnTo>
                    <a:pt x="16667" y="130763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363529" y="3976766"/>
              <a:ext cx="353786" cy="181991"/>
            </a:xfrm>
            <a:custGeom>
              <a:avLst/>
              <a:gdLst/>
              <a:ahLst/>
              <a:cxnLst/>
              <a:rect l="0" t="0" r="0" b="0"/>
              <a:pathLst>
                <a:path w="353786" h="181991">
                  <a:moveTo>
                    <a:pt x="5590" y="108291"/>
                  </a:moveTo>
                  <a:lnTo>
                    <a:pt x="5590" y="130648"/>
                  </a:lnTo>
                  <a:lnTo>
                    <a:pt x="4420" y="132554"/>
                  </a:lnTo>
                  <a:lnTo>
                    <a:pt x="0" y="122194"/>
                  </a:lnTo>
                  <a:lnTo>
                    <a:pt x="2114" y="90053"/>
                  </a:lnTo>
                  <a:lnTo>
                    <a:pt x="10149" y="56484"/>
                  </a:lnTo>
                  <a:lnTo>
                    <a:pt x="15648" y="48017"/>
                  </a:lnTo>
                  <a:lnTo>
                    <a:pt x="31117" y="35489"/>
                  </a:lnTo>
                  <a:lnTo>
                    <a:pt x="40156" y="34020"/>
                  </a:lnTo>
                  <a:lnTo>
                    <a:pt x="59557" y="38627"/>
                  </a:lnTo>
                  <a:lnTo>
                    <a:pt x="73639" y="51593"/>
                  </a:lnTo>
                  <a:lnTo>
                    <a:pt x="97800" y="88512"/>
                  </a:lnTo>
                  <a:lnTo>
                    <a:pt x="100989" y="91595"/>
                  </a:lnTo>
                  <a:lnTo>
                    <a:pt x="101944" y="90141"/>
                  </a:lnTo>
                  <a:lnTo>
                    <a:pt x="101412" y="85663"/>
                  </a:lnTo>
                  <a:lnTo>
                    <a:pt x="106251" y="62592"/>
                  </a:lnTo>
                  <a:lnTo>
                    <a:pt x="111302" y="55598"/>
                  </a:lnTo>
                  <a:lnTo>
                    <a:pt x="126273" y="44707"/>
                  </a:lnTo>
                  <a:lnTo>
                    <a:pt x="144624" y="42207"/>
                  </a:lnTo>
                  <a:lnTo>
                    <a:pt x="154431" y="43178"/>
                  </a:lnTo>
                  <a:lnTo>
                    <a:pt x="171568" y="50496"/>
                  </a:lnTo>
                  <a:lnTo>
                    <a:pt x="201632" y="74258"/>
                  </a:lnTo>
                  <a:lnTo>
                    <a:pt x="217444" y="100156"/>
                  </a:lnTo>
                  <a:lnTo>
                    <a:pt x="224035" y="105208"/>
                  </a:lnTo>
                  <a:lnTo>
                    <a:pt x="231939" y="107405"/>
                  </a:lnTo>
                  <a:lnTo>
                    <a:pt x="259829" y="104908"/>
                  </a:lnTo>
                  <a:lnTo>
                    <a:pt x="311121" y="89128"/>
                  </a:lnTo>
                  <a:lnTo>
                    <a:pt x="332064" y="77937"/>
                  </a:lnTo>
                  <a:lnTo>
                    <a:pt x="346832" y="58925"/>
                  </a:lnTo>
                  <a:lnTo>
                    <a:pt x="352407" y="47304"/>
                  </a:lnTo>
                  <a:lnTo>
                    <a:pt x="353785" y="37218"/>
                  </a:lnTo>
                  <a:lnTo>
                    <a:pt x="349076" y="19771"/>
                  </a:lnTo>
                  <a:lnTo>
                    <a:pt x="336065" y="7337"/>
                  </a:lnTo>
                  <a:lnTo>
                    <a:pt x="327682" y="2384"/>
                  </a:lnTo>
                  <a:lnTo>
                    <a:pt x="309009" y="0"/>
                  </a:lnTo>
                  <a:lnTo>
                    <a:pt x="290182" y="4010"/>
                  </a:lnTo>
                  <a:lnTo>
                    <a:pt x="259031" y="25648"/>
                  </a:lnTo>
                  <a:lnTo>
                    <a:pt x="251760" y="32138"/>
                  </a:lnTo>
                  <a:lnTo>
                    <a:pt x="235936" y="63630"/>
                  </a:lnTo>
                  <a:lnTo>
                    <a:pt x="223839" y="97008"/>
                  </a:lnTo>
                  <a:lnTo>
                    <a:pt x="222692" y="118484"/>
                  </a:lnTo>
                  <a:lnTo>
                    <a:pt x="224024" y="129124"/>
                  </a:lnTo>
                  <a:lnTo>
                    <a:pt x="234863" y="147186"/>
                  </a:lnTo>
                  <a:lnTo>
                    <a:pt x="252548" y="161842"/>
                  </a:lnTo>
                  <a:lnTo>
                    <a:pt x="287643" y="175501"/>
                  </a:lnTo>
                  <a:lnTo>
                    <a:pt x="331973" y="1819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917650" y="3814414"/>
              <a:ext cx="114765" cy="344343"/>
            </a:xfrm>
            <a:custGeom>
              <a:avLst/>
              <a:gdLst/>
              <a:ahLst/>
              <a:cxnLst/>
              <a:rect l="0" t="0" r="0" b="0"/>
              <a:pathLst>
                <a:path w="114765" h="344343">
                  <a:moveTo>
                    <a:pt x="72650" y="344342"/>
                  </a:moveTo>
                  <a:lnTo>
                    <a:pt x="54692" y="290467"/>
                  </a:lnTo>
                  <a:lnTo>
                    <a:pt x="37501" y="233306"/>
                  </a:lnTo>
                  <a:lnTo>
                    <a:pt x="22337" y="178953"/>
                  </a:lnTo>
                  <a:lnTo>
                    <a:pt x="4264" y="120036"/>
                  </a:lnTo>
                  <a:lnTo>
                    <a:pt x="0" y="58010"/>
                  </a:lnTo>
                  <a:lnTo>
                    <a:pt x="3160" y="45829"/>
                  </a:lnTo>
                  <a:lnTo>
                    <a:pt x="16029" y="26056"/>
                  </a:lnTo>
                  <a:lnTo>
                    <a:pt x="43005" y="7360"/>
                  </a:lnTo>
                  <a:lnTo>
                    <a:pt x="78814" y="0"/>
                  </a:lnTo>
                  <a:lnTo>
                    <a:pt x="96057" y="1398"/>
                  </a:lnTo>
                  <a:lnTo>
                    <a:pt x="114764" y="74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842901" y="3990300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74363" y="0"/>
                  </a:lnTo>
                  <a:lnTo>
                    <a:pt x="124973" y="0"/>
                  </a:lnTo>
                  <a:lnTo>
                    <a:pt x="73294" y="0"/>
                  </a:lnTo>
                  <a:lnTo>
                    <a:pt x="302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036734" y="3977087"/>
              <a:ext cx="153609" cy="150085"/>
            </a:xfrm>
            <a:custGeom>
              <a:avLst/>
              <a:gdLst/>
              <a:ahLst/>
              <a:cxnLst/>
              <a:rect l="0" t="0" r="0" b="0"/>
              <a:pathLst>
                <a:path w="153609" h="150085">
                  <a:moveTo>
                    <a:pt x="132551" y="65856"/>
                  </a:moveTo>
                  <a:lnTo>
                    <a:pt x="112307" y="21893"/>
                  </a:lnTo>
                  <a:lnTo>
                    <a:pt x="96648" y="8102"/>
                  </a:lnTo>
                  <a:lnTo>
                    <a:pt x="87558" y="2787"/>
                  </a:lnTo>
                  <a:lnTo>
                    <a:pt x="68101" y="0"/>
                  </a:lnTo>
                  <a:lnTo>
                    <a:pt x="57999" y="895"/>
                  </a:lnTo>
                  <a:lnTo>
                    <a:pt x="40534" y="8128"/>
                  </a:lnTo>
                  <a:lnTo>
                    <a:pt x="32602" y="13333"/>
                  </a:lnTo>
                  <a:lnTo>
                    <a:pt x="10259" y="43014"/>
                  </a:lnTo>
                  <a:lnTo>
                    <a:pt x="0" y="81445"/>
                  </a:lnTo>
                  <a:lnTo>
                    <a:pt x="2549" y="116878"/>
                  </a:lnTo>
                  <a:lnTo>
                    <a:pt x="10822" y="135715"/>
                  </a:lnTo>
                  <a:lnTo>
                    <a:pt x="16303" y="144014"/>
                  </a:lnTo>
                  <a:lnTo>
                    <a:pt x="23467" y="147207"/>
                  </a:lnTo>
                  <a:lnTo>
                    <a:pt x="31752" y="146996"/>
                  </a:lnTo>
                  <a:lnTo>
                    <a:pt x="40785" y="144516"/>
                  </a:lnTo>
                  <a:lnTo>
                    <a:pt x="47977" y="138183"/>
                  </a:lnTo>
                  <a:lnTo>
                    <a:pt x="67925" y="97517"/>
                  </a:lnTo>
                  <a:lnTo>
                    <a:pt x="71919" y="86963"/>
                  </a:lnTo>
                  <a:lnTo>
                    <a:pt x="76922" y="83437"/>
                  </a:lnTo>
                  <a:lnTo>
                    <a:pt x="82597" y="84596"/>
                  </a:lnTo>
                  <a:lnTo>
                    <a:pt x="88720" y="88877"/>
                  </a:lnTo>
                  <a:lnTo>
                    <a:pt x="98643" y="102994"/>
                  </a:lnTo>
                  <a:lnTo>
                    <a:pt x="113925" y="127553"/>
                  </a:lnTo>
                  <a:lnTo>
                    <a:pt x="126612" y="140070"/>
                  </a:lnTo>
                  <a:lnTo>
                    <a:pt x="153608" y="1500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229542" y="3979772"/>
              <a:ext cx="129257" cy="142639"/>
            </a:xfrm>
            <a:custGeom>
              <a:avLst/>
              <a:gdLst/>
              <a:ahLst/>
              <a:cxnLst/>
              <a:rect l="0" t="0" r="0" b="0"/>
              <a:pathLst>
                <a:path w="129257" h="142639">
                  <a:moveTo>
                    <a:pt x="108199" y="0"/>
                  </a:moveTo>
                  <a:lnTo>
                    <a:pt x="49582" y="0"/>
                  </a:lnTo>
                  <a:lnTo>
                    <a:pt x="38705" y="3509"/>
                  </a:lnTo>
                  <a:lnTo>
                    <a:pt x="20381" y="16767"/>
                  </a:lnTo>
                  <a:lnTo>
                    <a:pt x="2500" y="43963"/>
                  </a:lnTo>
                  <a:lnTo>
                    <a:pt x="0" y="63992"/>
                  </a:lnTo>
                  <a:lnTo>
                    <a:pt x="7928" y="105447"/>
                  </a:lnTo>
                  <a:lnTo>
                    <a:pt x="22986" y="131329"/>
                  </a:lnTo>
                  <a:lnTo>
                    <a:pt x="31503" y="136686"/>
                  </a:lnTo>
                  <a:lnTo>
                    <a:pt x="53445" y="142638"/>
                  </a:lnTo>
                  <a:lnTo>
                    <a:pt x="110014" y="138438"/>
                  </a:lnTo>
                  <a:lnTo>
                    <a:pt x="129256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443026" y="3832373"/>
              <a:ext cx="15686" cy="273742"/>
            </a:xfrm>
            <a:custGeom>
              <a:avLst/>
              <a:gdLst/>
              <a:ahLst/>
              <a:cxnLst/>
              <a:rect l="0" t="0" r="0" b="0"/>
              <a:pathLst>
                <a:path w="15686" h="273742">
                  <a:moveTo>
                    <a:pt x="0" y="0"/>
                  </a:moveTo>
                  <a:lnTo>
                    <a:pt x="3119" y="54144"/>
                  </a:lnTo>
                  <a:lnTo>
                    <a:pt x="9065" y="114680"/>
                  </a:lnTo>
                  <a:lnTo>
                    <a:pt x="11409" y="175728"/>
                  </a:lnTo>
                  <a:lnTo>
                    <a:pt x="15685" y="236660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327212" y="3917034"/>
              <a:ext cx="189514" cy="10096"/>
            </a:xfrm>
            <a:custGeom>
              <a:avLst/>
              <a:gdLst/>
              <a:ahLst/>
              <a:cxnLst/>
              <a:rect l="0" t="0" r="0" b="0"/>
              <a:pathLst>
                <a:path w="189514" h="10096">
                  <a:moveTo>
                    <a:pt x="189513" y="10095"/>
                  </a:moveTo>
                  <a:lnTo>
                    <a:pt x="152035" y="1762"/>
                  </a:lnTo>
                  <a:lnTo>
                    <a:pt x="95022" y="0"/>
                  </a:lnTo>
                  <a:lnTo>
                    <a:pt x="38180" y="822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569367" y="39587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523726" y="3958715"/>
              <a:ext cx="89565" cy="126848"/>
            </a:xfrm>
            <a:custGeom>
              <a:avLst/>
              <a:gdLst/>
              <a:ahLst/>
              <a:cxnLst/>
              <a:rect l="0" t="0" r="0" b="0"/>
              <a:pathLst>
                <a:path w="89565" h="126848">
                  <a:moveTo>
                    <a:pt x="45641" y="0"/>
                  </a:moveTo>
                  <a:lnTo>
                    <a:pt x="16333" y="34897"/>
                  </a:lnTo>
                  <a:lnTo>
                    <a:pt x="1732" y="69741"/>
                  </a:lnTo>
                  <a:lnTo>
                    <a:pt x="0" y="92997"/>
                  </a:lnTo>
                  <a:lnTo>
                    <a:pt x="1176" y="104112"/>
                  </a:lnTo>
                  <a:lnTo>
                    <a:pt x="5469" y="112691"/>
                  </a:lnTo>
                  <a:lnTo>
                    <a:pt x="19599" y="125344"/>
                  </a:lnTo>
                  <a:lnTo>
                    <a:pt x="28279" y="126847"/>
                  </a:lnTo>
                  <a:lnTo>
                    <a:pt x="47284" y="122277"/>
                  </a:lnTo>
                  <a:lnTo>
                    <a:pt x="64309" y="109327"/>
                  </a:lnTo>
                  <a:lnTo>
                    <a:pt x="78505" y="91874"/>
                  </a:lnTo>
                  <a:lnTo>
                    <a:pt x="88713" y="72418"/>
                  </a:lnTo>
                  <a:lnTo>
                    <a:pt x="89564" y="62317"/>
                  </a:lnTo>
                  <a:lnTo>
                    <a:pt x="84270" y="41734"/>
                  </a:lnTo>
                  <a:lnTo>
                    <a:pt x="74118" y="27127"/>
                  </a:lnTo>
                  <a:lnTo>
                    <a:pt x="5617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653596" y="3954214"/>
              <a:ext cx="105285" cy="105497"/>
            </a:xfrm>
            <a:custGeom>
              <a:avLst/>
              <a:gdLst/>
              <a:ahLst/>
              <a:cxnLst/>
              <a:rect l="0" t="0" r="0" b="0"/>
              <a:pathLst>
                <a:path w="105285" h="105497">
                  <a:moveTo>
                    <a:pt x="0" y="15029"/>
                  </a:moveTo>
                  <a:lnTo>
                    <a:pt x="15641" y="33010"/>
                  </a:lnTo>
                  <a:lnTo>
                    <a:pt x="50335" y="91360"/>
                  </a:lnTo>
                  <a:lnTo>
                    <a:pt x="54614" y="101012"/>
                  </a:lnTo>
                  <a:lnTo>
                    <a:pt x="55127" y="105106"/>
                  </a:lnTo>
                  <a:lnTo>
                    <a:pt x="53129" y="105496"/>
                  </a:lnTo>
                  <a:lnTo>
                    <a:pt x="49457" y="103417"/>
                  </a:lnTo>
                  <a:lnTo>
                    <a:pt x="38700" y="83722"/>
                  </a:lnTo>
                  <a:lnTo>
                    <a:pt x="33693" y="50071"/>
                  </a:lnTo>
                  <a:lnTo>
                    <a:pt x="38761" y="27094"/>
                  </a:lnTo>
                  <a:lnTo>
                    <a:pt x="43388" y="16053"/>
                  </a:lnTo>
                  <a:lnTo>
                    <a:pt x="51152" y="8693"/>
                  </a:lnTo>
                  <a:lnTo>
                    <a:pt x="72257" y="515"/>
                  </a:lnTo>
                  <a:lnTo>
                    <a:pt x="87876" y="0"/>
                  </a:lnTo>
                  <a:lnTo>
                    <a:pt x="105284" y="45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825701" y="3937658"/>
              <a:ext cx="130433" cy="125750"/>
            </a:xfrm>
            <a:custGeom>
              <a:avLst/>
              <a:gdLst/>
              <a:ahLst/>
              <a:cxnLst/>
              <a:rect l="0" t="0" r="0" b="0"/>
              <a:pathLst>
                <a:path w="130433" h="125750">
                  <a:moveTo>
                    <a:pt x="80578" y="0"/>
                  </a:moveTo>
                  <a:lnTo>
                    <a:pt x="37887" y="3119"/>
                  </a:lnTo>
                  <a:lnTo>
                    <a:pt x="27551" y="5589"/>
                  </a:lnTo>
                  <a:lnTo>
                    <a:pt x="9827" y="17692"/>
                  </a:lnTo>
                  <a:lnTo>
                    <a:pt x="1826" y="25832"/>
                  </a:lnTo>
                  <a:lnTo>
                    <a:pt x="0" y="32429"/>
                  </a:lnTo>
                  <a:lnTo>
                    <a:pt x="2293" y="37997"/>
                  </a:lnTo>
                  <a:lnTo>
                    <a:pt x="14200" y="47303"/>
                  </a:lnTo>
                  <a:lnTo>
                    <a:pt x="31190" y="55338"/>
                  </a:lnTo>
                  <a:lnTo>
                    <a:pt x="89340" y="68378"/>
                  </a:lnTo>
                  <a:lnTo>
                    <a:pt x="119049" y="85771"/>
                  </a:lnTo>
                  <a:lnTo>
                    <a:pt x="127283" y="92276"/>
                  </a:lnTo>
                  <a:lnTo>
                    <a:pt x="130432" y="100121"/>
                  </a:lnTo>
                  <a:lnTo>
                    <a:pt x="130192" y="108862"/>
                  </a:lnTo>
                  <a:lnTo>
                    <a:pt x="127692" y="118198"/>
                  </a:lnTo>
                  <a:lnTo>
                    <a:pt x="121346" y="123252"/>
                  </a:lnTo>
                  <a:lnTo>
                    <a:pt x="101817" y="125749"/>
                  </a:lnTo>
                  <a:lnTo>
                    <a:pt x="48993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245127" y="3737616"/>
              <a:ext cx="92822" cy="326385"/>
            </a:xfrm>
            <a:custGeom>
              <a:avLst/>
              <a:gdLst/>
              <a:ahLst/>
              <a:cxnLst/>
              <a:rect l="0" t="0" r="0" b="0"/>
              <a:pathLst>
                <a:path w="92822" h="326385">
                  <a:moveTo>
                    <a:pt x="29650" y="326384"/>
                  </a:moveTo>
                  <a:lnTo>
                    <a:pt x="24061" y="267767"/>
                  </a:lnTo>
                  <a:lnTo>
                    <a:pt x="18927" y="213593"/>
                  </a:lnTo>
                  <a:lnTo>
                    <a:pt x="7862" y="160951"/>
                  </a:lnTo>
                  <a:lnTo>
                    <a:pt x="0" y="110822"/>
                  </a:lnTo>
                  <a:lnTo>
                    <a:pt x="4227" y="75340"/>
                  </a:lnTo>
                  <a:lnTo>
                    <a:pt x="12891" y="56491"/>
                  </a:lnTo>
                  <a:lnTo>
                    <a:pt x="37518" y="25327"/>
                  </a:lnTo>
                  <a:lnTo>
                    <a:pt x="57323" y="17106"/>
                  </a:lnTo>
                  <a:lnTo>
                    <a:pt x="77044" y="12282"/>
                  </a:lnTo>
                  <a:lnTo>
                    <a:pt x="928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180021" y="3916601"/>
              <a:ext cx="189513" cy="10529"/>
            </a:xfrm>
            <a:custGeom>
              <a:avLst/>
              <a:gdLst/>
              <a:ahLst/>
              <a:cxnLst/>
              <a:rect l="0" t="0" r="0" b="0"/>
              <a:pathLst>
                <a:path w="189513" h="10529">
                  <a:moveTo>
                    <a:pt x="189512" y="0"/>
                  </a:moveTo>
                  <a:lnTo>
                    <a:pt x="140582" y="8333"/>
                  </a:lnTo>
                  <a:lnTo>
                    <a:pt x="81451" y="10095"/>
                  </a:lnTo>
                  <a:lnTo>
                    <a:pt x="19983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348477" y="3906072"/>
              <a:ext cx="63171" cy="137142"/>
            </a:xfrm>
            <a:custGeom>
              <a:avLst/>
              <a:gdLst/>
              <a:ahLst/>
              <a:cxnLst/>
              <a:rect l="0" t="0" r="0" b="0"/>
              <a:pathLst>
                <a:path w="63171" h="137142">
                  <a:moveTo>
                    <a:pt x="0" y="42114"/>
                  </a:moveTo>
                  <a:lnTo>
                    <a:pt x="14654" y="100731"/>
                  </a:lnTo>
                  <a:lnTo>
                    <a:pt x="13570" y="135521"/>
                  </a:lnTo>
                  <a:lnTo>
                    <a:pt x="11386" y="137141"/>
                  </a:lnTo>
                  <a:lnTo>
                    <a:pt x="5840" y="123343"/>
                  </a:lnTo>
                  <a:lnTo>
                    <a:pt x="1730" y="88279"/>
                  </a:lnTo>
                  <a:lnTo>
                    <a:pt x="6101" y="53843"/>
                  </a:lnTo>
                  <a:lnTo>
                    <a:pt x="20395" y="27002"/>
                  </a:lnTo>
                  <a:lnTo>
                    <a:pt x="35970" y="14731"/>
                  </a:lnTo>
                  <a:lnTo>
                    <a:pt x="631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490008" y="3927129"/>
              <a:ext cx="100867" cy="126453"/>
            </a:xfrm>
            <a:custGeom>
              <a:avLst/>
              <a:gdLst/>
              <a:ahLst/>
              <a:cxnLst/>
              <a:rect l="0" t="0" r="0" b="0"/>
              <a:pathLst>
                <a:path w="100867" h="126453">
                  <a:moveTo>
                    <a:pt x="58510" y="10529"/>
                  </a:moveTo>
                  <a:lnTo>
                    <a:pt x="27228" y="20104"/>
                  </a:lnTo>
                  <a:lnTo>
                    <a:pt x="11071" y="30772"/>
                  </a:lnTo>
                  <a:lnTo>
                    <a:pt x="5827" y="39232"/>
                  </a:lnTo>
                  <a:lnTo>
                    <a:pt x="0" y="61110"/>
                  </a:lnTo>
                  <a:lnTo>
                    <a:pt x="2309" y="94146"/>
                  </a:lnTo>
                  <a:lnTo>
                    <a:pt x="10525" y="112423"/>
                  </a:lnTo>
                  <a:lnTo>
                    <a:pt x="15991" y="120572"/>
                  </a:lnTo>
                  <a:lnTo>
                    <a:pt x="23145" y="124835"/>
                  </a:lnTo>
                  <a:lnTo>
                    <a:pt x="40452" y="126452"/>
                  </a:lnTo>
                  <a:lnTo>
                    <a:pt x="69927" y="115196"/>
                  </a:lnTo>
                  <a:lnTo>
                    <a:pt x="95298" y="91454"/>
                  </a:lnTo>
                  <a:lnTo>
                    <a:pt x="99413" y="80856"/>
                  </a:lnTo>
                  <a:lnTo>
                    <a:pt x="100866" y="56604"/>
                  </a:lnTo>
                  <a:lnTo>
                    <a:pt x="94492" y="36466"/>
                  </a:lnTo>
                  <a:lnTo>
                    <a:pt x="6903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666825" y="3942573"/>
              <a:ext cx="208077" cy="100371"/>
            </a:xfrm>
            <a:custGeom>
              <a:avLst/>
              <a:gdLst/>
              <a:ahLst/>
              <a:cxnLst/>
              <a:rect l="0" t="0" r="0" b="0"/>
              <a:pathLst>
                <a:path w="208077" h="100371">
                  <a:moveTo>
                    <a:pt x="8035" y="37199"/>
                  </a:moveTo>
                  <a:lnTo>
                    <a:pt x="11154" y="79890"/>
                  </a:lnTo>
                  <a:lnTo>
                    <a:pt x="13624" y="90226"/>
                  </a:lnTo>
                  <a:lnTo>
                    <a:pt x="12931" y="94777"/>
                  </a:lnTo>
                  <a:lnTo>
                    <a:pt x="10129" y="95471"/>
                  </a:lnTo>
                  <a:lnTo>
                    <a:pt x="5921" y="93595"/>
                  </a:lnTo>
                  <a:lnTo>
                    <a:pt x="3116" y="87664"/>
                  </a:lnTo>
                  <a:lnTo>
                    <a:pt x="0" y="68596"/>
                  </a:lnTo>
                  <a:lnTo>
                    <a:pt x="3834" y="31554"/>
                  </a:lnTo>
                  <a:lnTo>
                    <a:pt x="9914" y="24077"/>
                  </a:lnTo>
                  <a:lnTo>
                    <a:pt x="18646" y="20262"/>
                  </a:lnTo>
                  <a:lnTo>
                    <a:pt x="29147" y="18889"/>
                  </a:lnTo>
                  <a:lnTo>
                    <a:pt x="37317" y="21483"/>
                  </a:lnTo>
                  <a:lnTo>
                    <a:pt x="43934" y="26721"/>
                  </a:lnTo>
                  <a:lnTo>
                    <a:pt x="49515" y="33723"/>
                  </a:lnTo>
                  <a:lnTo>
                    <a:pt x="54406" y="34882"/>
                  </a:lnTo>
                  <a:lnTo>
                    <a:pt x="58836" y="32144"/>
                  </a:lnTo>
                  <a:lnTo>
                    <a:pt x="79940" y="8124"/>
                  </a:lnTo>
                  <a:lnTo>
                    <a:pt x="102384" y="880"/>
                  </a:lnTo>
                  <a:lnTo>
                    <a:pt x="129516" y="0"/>
                  </a:lnTo>
                  <a:lnTo>
                    <a:pt x="153274" y="7408"/>
                  </a:lnTo>
                  <a:lnTo>
                    <a:pt x="172411" y="21619"/>
                  </a:lnTo>
                  <a:lnTo>
                    <a:pt x="187545" y="39633"/>
                  </a:lnTo>
                  <a:lnTo>
                    <a:pt x="201473" y="68336"/>
                  </a:lnTo>
                  <a:lnTo>
                    <a:pt x="208076" y="1003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6117057" y="3769202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8334" y="48930"/>
                  </a:lnTo>
                  <a:lnTo>
                    <a:pt x="9879" y="96776"/>
                  </a:lnTo>
                  <a:lnTo>
                    <a:pt x="15989" y="159756"/>
                  </a:lnTo>
                  <a:lnTo>
                    <a:pt x="20056" y="217256"/>
                  </a:lnTo>
                  <a:lnTo>
                    <a:pt x="20859" y="267436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201285" y="3883127"/>
              <a:ext cx="116100" cy="189717"/>
            </a:xfrm>
            <a:custGeom>
              <a:avLst/>
              <a:gdLst/>
              <a:ahLst/>
              <a:cxnLst/>
              <a:rect l="0" t="0" r="0" b="0"/>
              <a:pathLst>
                <a:path w="116100" h="189717">
                  <a:moveTo>
                    <a:pt x="0" y="75588"/>
                  </a:moveTo>
                  <a:lnTo>
                    <a:pt x="40857" y="81654"/>
                  </a:lnTo>
                  <a:lnTo>
                    <a:pt x="67681" y="79064"/>
                  </a:lnTo>
                  <a:lnTo>
                    <a:pt x="88962" y="70893"/>
                  </a:lnTo>
                  <a:lnTo>
                    <a:pt x="97913" y="65439"/>
                  </a:lnTo>
                  <a:lnTo>
                    <a:pt x="110977" y="50020"/>
                  </a:lnTo>
                  <a:lnTo>
                    <a:pt x="116099" y="40995"/>
                  </a:lnTo>
                  <a:lnTo>
                    <a:pt x="116004" y="32639"/>
                  </a:lnTo>
                  <a:lnTo>
                    <a:pt x="112431" y="24729"/>
                  </a:lnTo>
                  <a:lnTo>
                    <a:pt x="99102" y="10869"/>
                  </a:lnTo>
                  <a:lnTo>
                    <a:pt x="81480" y="811"/>
                  </a:lnTo>
                  <a:lnTo>
                    <a:pt x="73037" y="0"/>
                  </a:lnTo>
                  <a:lnTo>
                    <a:pt x="57417" y="5338"/>
                  </a:lnTo>
                  <a:lnTo>
                    <a:pt x="35469" y="27087"/>
                  </a:lnTo>
                  <a:lnTo>
                    <a:pt x="27462" y="48963"/>
                  </a:lnTo>
                  <a:lnTo>
                    <a:pt x="22322" y="101134"/>
                  </a:lnTo>
                  <a:lnTo>
                    <a:pt x="27858" y="125546"/>
                  </a:lnTo>
                  <a:lnTo>
                    <a:pt x="44129" y="155901"/>
                  </a:lnTo>
                  <a:lnTo>
                    <a:pt x="70588" y="187118"/>
                  </a:lnTo>
                  <a:lnTo>
                    <a:pt x="77474" y="189716"/>
                  </a:lnTo>
                  <a:lnTo>
                    <a:pt x="84405" y="189108"/>
                  </a:lnTo>
                  <a:lnTo>
                    <a:pt x="115813" y="1808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6355439" y="3925309"/>
              <a:ext cx="182759" cy="128163"/>
            </a:xfrm>
            <a:custGeom>
              <a:avLst/>
              <a:gdLst/>
              <a:ahLst/>
              <a:cxnLst/>
              <a:rect l="0" t="0" r="0" b="0"/>
              <a:pathLst>
                <a:path w="182759" h="128163">
                  <a:moveTo>
                    <a:pt x="119587" y="86048"/>
                  </a:moveTo>
                  <a:lnTo>
                    <a:pt x="100459" y="33343"/>
                  </a:lnTo>
                  <a:lnTo>
                    <a:pt x="89249" y="17390"/>
                  </a:lnTo>
                  <a:lnTo>
                    <a:pt x="73348" y="5621"/>
                  </a:lnTo>
                  <a:lnTo>
                    <a:pt x="64194" y="844"/>
                  </a:lnTo>
                  <a:lnTo>
                    <a:pt x="54582" y="0"/>
                  </a:lnTo>
                  <a:lnTo>
                    <a:pt x="34544" y="5300"/>
                  </a:lnTo>
                  <a:lnTo>
                    <a:pt x="20178" y="18575"/>
                  </a:lnTo>
                  <a:lnTo>
                    <a:pt x="1424" y="55692"/>
                  </a:lnTo>
                  <a:lnTo>
                    <a:pt x="0" y="76066"/>
                  </a:lnTo>
                  <a:lnTo>
                    <a:pt x="4436" y="96819"/>
                  </a:lnTo>
                  <a:lnTo>
                    <a:pt x="14206" y="117741"/>
                  </a:lnTo>
                  <a:lnTo>
                    <a:pt x="21257" y="121215"/>
                  </a:lnTo>
                  <a:lnTo>
                    <a:pt x="29467" y="120021"/>
                  </a:lnTo>
                  <a:lnTo>
                    <a:pt x="38450" y="115716"/>
                  </a:lnTo>
                  <a:lnTo>
                    <a:pt x="51551" y="101573"/>
                  </a:lnTo>
                  <a:lnTo>
                    <a:pt x="69492" y="63899"/>
                  </a:lnTo>
                  <a:lnTo>
                    <a:pt x="74492" y="60753"/>
                  </a:lnTo>
                  <a:lnTo>
                    <a:pt x="80165" y="62166"/>
                  </a:lnTo>
                  <a:lnTo>
                    <a:pt x="86287" y="66617"/>
                  </a:lnTo>
                  <a:lnTo>
                    <a:pt x="96208" y="80922"/>
                  </a:lnTo>
                  <a:lnTo>
                    <a:pt x="100492" y="89650"/>
                  </a:lnTo>
                  <a:lnTo>
                    <a:pt x="114610" y="102467"/>
                  </a:lnTo>
                  <a:lnTo>
                    <a:pt x="160092" y="122872"/>
                  </a:lnTo>
                  <a:lnTo>
                    <a:pt x="182758" y="1281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527547" y="3902159"/>
              <a:ext cx="187665" cy="157749"/>
            </a:xfrm>
            <a:custGeom>
              <a:avLst/>
              <a:gdLst/>
              <a:ahLst/>
              <a:cxnLst/>
              <a:rect l="0" t="0" r="0" b="0"/>
              <a:pathLst>
                <a:path w="187665" h="157749">
                  <a:moveTo>
                    <a:pt x="105406" y="24970"/>
                  </a:moveTo>
                  <a:lnTo>
                    <a:pt x="94227" y="13792"/>
                  </a:lnTo>
                  <a:lnTo>
                    <a:pt x="64919" y="1251"/>
                  </a:lnTo>
                  <a:lnTo>
                    <a:pt x="42958" y="0"/>
                  </a:lnTo>
                  <a:lnTo>
                    <a:pt x="22669" y="4514"/>
                  </a:lnTo>
                  <a:lnTo>
                    <a:pt x="5853" y="14319"/>
                  </a:lnTo>
                  <a:lnTo>
                    <a:pt x="1603" y="22549"/>
                  </a:lnTo>
                  <a:lnTo>
                    <a:pt x="0" y="44171"/>
                  </a:lnTo>
                  <a:lnTo>
                    <a:pt x="3550" y="54148"/>
                  </a:lnTo>
                  <a:lnTo>
                    <a:pt x="16853" y="71474"/>
                  </a:lnTo>
                  <a:lnTo>
                    <a:pt x="37583" y="80733"/>
                  </a:lnTo>
                  <a:lnTo>
                    <a:pt x="89020" y="86678"/>
                  </a:lnTo>
                  <a:lnTo>
                    <a:pt x="141900" y="97427"/>
                  </a:lnTo>
                  <a:lnTo>
                    <a:pt x="177303" y="120868"/>
                  </a:lnTo>
                  <a:lnTo>
                    <a:pt x="184923" y="127507"/>
                  </a:lnTo>
                  <a:lnTo>
                    <a:pt x="187664" y="134272"/>
                  </a:lnTo>
                  <a:lnTo>
                    <a:pt x="187150" y="141122"/>
                  </a:lnTo>
                  <a:lnTo>
                    <a:pt x="184469" y="148028"/>
                  </a:lnTo>
                  <a:lnTo>
                    <a:pt x="178002" y="152632"/>
                  </a:lnTo>
                  <a:lnTo>
                    <a:pt x="158338" y="157748"/>
                  </a:lnTo>
                  <a:lnTo>
                    <a:pt x="120960" y="155039"/>
                  </a:lnTo>
                  <a:lnTo>
                    <a:pt x="85838" y="141238"/>
                  </a:lnTo>
                  <a:lnTo>
                    <a:pt x="42235" y="1091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727710" y="3642860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11453" y="147997"/>
                  </a:lnTo>
                  <a:lnTo>
                    <a:pt x="18211" y="197099"/>
                  </a:lnTo>
                  <a:lnTo>
                    <a:pt x="20495" y="255612"/>
                  </a:lnTo>
                  <a:lnTo>
                    <a:pt x="20945" y="309891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590839" y="3790259"/>
              <a:ext cx="221100" cy="8384"/>
            </a:xfrm>
            <a:custGeom>
              <a:avLst/>
              <a:gdLst/>
              <a:ahLst/>
              <a:cxnLst/>
              <a:rect l="0" t="0" r="0" b="0"/>
              <a:pathLst>
                <a:path w="221100" h="8384">
                  <a:moveTo>
                    <a:pt x="221099" y="0"/>
                  </a:moveTo>
                  <a:lnTo>
                    <a:pt x="162482" y="5589"/>
                  </a:lnTo>
                  <a:lnTo>
                    <a:pt x="107138" y="8383"/>
                  </a:lnTo>
                  <a:lnTo>
                    <a:pt x="44213" y="20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138321" y="3737616"/>
              <a:ext cx="20495" cy="294799"/>
            </a:xfrm>
            <a:custGeom>
              <a:avLst/>
              <a:gdLst/>
              <a:ahLst/>
              <a:cxnLst/>
              <a:rect l="0" t="0" r="0" b="0"/>
              <a:pathLst>
                <a:path w="20495" h="294799">
                  <a:moveTo>
                    <a:pt x="0" y="0"/>
                  </a:moveTo>
                  <a:lnTo>
                    <a:pt x="3119" y="48931"/>
                  </a:lnTo>
                  <a:lnTo>
                    <a:pt x="14654" y="108062"/>
                  </a:lnTo>
                  <a:lnTo>
                    <a:pt x="19159" y="156281"/>
                  </a:lnTo>
                  <a:lnTo>
                    <a:pt x="20494" y="207613"/>
                  </a:lnTo>
                  <a:lnTo>
                    <a:pt x="19776" y="265445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054093" y="3811316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31585"/>
                  </a:moveTo>
                  <a:lnTo>
                    <a:pt x="125957" y="16931"/>
                  </a:lnTo>
                  <a:lnTo>
                    <a:pt x="75746" y="11793"/>
                  </a:lnTo>
                  <a:lnTo>
                    <a:pt x="27008" y="76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229529" y="3885015"/>
              <a:ext cx="112837" cy="147179"/>
            </a:xfrm>
            <a:custGeom>
              <a:avLst/>
              <a:gdLst/>
              <a:ahLst/>
              <a:cxnLst/>
              <a:rect l="0" t="0" r="0" b="0"/>
              <a:pathLst>
                <a:path w="112837" h="147179">
                  <a:moveTo>
                    <a:pt x="66720" y="0"/>
                  </a:moveTo>
                  <a:lnTo>
                    <a:pt x="49952" y="5589"/>
                  </a:lnTo>
                  <a:lnTo>
                    <a:pt x="38601" y="17692"/>
                  </a:lnTo>
                  <a:lnTo>
                    <a:pt x="1706" y="75583"/>
                  </a:lnTo>
                  <a:lnTo>
                    <a:pt x="0" y="98713"/>
                  </a:lnTo>
                  <a:lnTo>
                    <a:pt x="4311" y="122252"/>
                  </a:lnTo>
                  <a:lnTo>
                    <a:pt x="14026" y="140512"/>
                  </a:lnTo>
                  <a:lnTo>
                    <a:pt x="21062" y="145147"/>
                  </a:lnTo>
                  <a:lnTo>
                    <a:pt x="38239" y="147178"/>
                  </a:lnTo>
                  <a:lnTo>
                    <a:pt x="54451" y="141062"/>
                  </a:lnTo>
                  <a:lnTo>
                    <a:pt x="83923" y="118071"/>
                  </a:lnTo>
                  <a:lnTo>
                    <a:pt x="99632" y="92306"/>
                  </a:lnTo>
                  <a:lnTo>
                    <a:pt x="111697" y="62445"/>
                  </a:lnTo>
                  <a:lnTo>
                    <a:pt x="112836" y="41791"/>
                  </a:lnTo>
                  <a:lnTo>
                    <a:pt x="111501" y="31371"/>
                  </a:lnTo>
                  <a:lnTo>
                    <a:pt x="107103" y="23253"/>
                  </a:lnTo>
                  <a:lnTo>
                    <a:pt x="772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306777" y="38850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548933" y="3841606"/>
              <a:ext cx="178985" cy="306313"/>
            </a:xfrm>
            <a:custGeom>
              <a:avLst/>
              <a:gdLst/>
              <a:ahLst/>
              <a:cxnLst/>
              <a:rect l="0" t="0" r="0" b="0"/>
              <a:pathLst>
                <a:path w="178985" h="306313">
                  <a:moveTo>
                    <a:pt x="178984" y="106580"/>
                  </a:moveTo>
                  <a:lnTo>
                    <a:pt x="159856" y="53875"/>
                  </a:lnTo>
                  <a:lnTo>
                    <a:pt x="129181" y="15788"/>
                  </a:lnTo>
                  <a:lnTo>
                    <a:pt x="103006" y="0"/>
                  </a:lnTo>
                  <a:lnTo>
                    <a:pt x="80095" y="1109"/>
                  </a:lnTo>
                  <a:lnTo>
                    <a:pt x="56654" y="9401"/>
                  </a:lnTo>
                  <a:lnTo>
                    <a:pt x="38437" y="20886"/>
                  </a:lnTo>
                  <a:lnTo>
                    <a:pt x="25662" y="36908"/>
                  </a:lnTo>
                  <a:lnTo>
                    <a:pt x="7928" y="75790"/>
                  </a:lnTo>
                  <a:lnTo>
                    <a:pt x="7625" y="84884"/>
                  </a:lnTo>
                  <a:lnTo>
                    <a:pt x="13527" y="101227"/>
                  </a:lnTo>
                  <a:lnTo>
                    <a:pt x="19546" y="105351"/>
                  </a:lnTo>
                  <a:lnTo>
                    <a:pt x="35593" y="106814"/>
                  </a:lnTo>
                  <a:lnTo>
                    <a:pt x="64358" y="101060"/>
                  </a:lnTo>
                  <a:lnTo>
                    <a:pt x="95108" y="86357"/>
                  </a:lnTo>
                  <a:lnTo>
                    <a:pt x="103179" y="86079"/>
                  </a:lnTo>
                  <a:lnTo>
                    <a:pt x="109730" y="89403"/>
                  </a:lnTo>
                  <a:lnTo>
                    <a:pt x="115268" y="95129"/>
                  </a:lnTo>
                  <a:lnTo>
                    <a:pt x="140024" y="158602"/>
                  </a:lnTo>
                  <a:lnTo>
                    <a:pt x="157880" y="220117"/>
                  </a:lnTo>
                  <a:lnTo>
                    <a:pt x="166366" y="269647"/>
                  </a:lnTo>
                  <a:lnTo>
                    <a:pt x="161287" y="290578"/>
                  </a:lnTo>
                  <a:lnTo>
                    <a:pt x="156657" y="299436"/>
                  </a:lnTo>
                  <a:lnTo>
                    <a:pt x="147722" y="304171"/>
                  </a:lnTo>
                  <a:lnTo>
                    <a:pt x="122196" y="306312"/>
                  </a:lnTo>
                  <a:lnTo>
                    <a:pt x="97592" y="300245"/>
                  </a:lnTo>
                  <a:lnTo>
                    <a:pt x="36421" y="271857"/>
                  </a:lnTo>
                  <a:lnTo>
                    <a:pt x="0" y="2539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733705" y="3832373"/>
              <a:ext cx="99498" cy="172223"/>
            </a:xfrm>
            <a:custGeom>
              <a:avLst/>
              <a:gdLst/>
              <a:ahLst/>
              <a:cxnLst/>
              <a:rect l="0" t="0" r="0" b="0"/>
              <a:pathLst>
                <a:path w="99498" h="172223">
                  <a:moveTo>
                    <a:pt x="25798" y="115813"/>
                  </a:moveTo>
                  <a:lnTo>
                    <a:pt x="28917" y="158505"/>
                  </a:lnTo>
                  <a:lnTo>
                    <a:pt x="31863" y="172222"/>
                  </a:lnTo>
                  <a:lnTo>
                    <a:pt x="29273" y="166620"/>
                  </a:lnTo>
                  <a:lnTo>
                    <a:pt x="8043" y="104561"/>
                  </a:lnTo>
                  <a:lnTo>
                    <a:pt x="0" y="73485"/>
                  </a:lnTo>
                  <a:lnTo>
                    <a:pt x="1854" y="52547"/>
                  </a:lnTo>
                  <a:lnTo>
                    <a:pt x="12816" y="34663"/>
                  </a:lnTo>
                  <a:lnTo>
                    <a:pt x="20653" y="26618"/>
                  </a:lnTo>
                  <a:lnTo>
                    <a:pt x="41838" y="17679"/>
                  </a:lnTo>
                  <a:lnTo>
                    <a:pt x="994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875316" y="3821540"/>
              <a:ext cx="115988" cy="170113"/>
            </a:xfrm>
            <a:custGeom>
              <a:avLst/>
              <a:gdLst/>
              <a:ahLst/>
              <a:cxnLst/>
              <a:rect l="0" t="0" r="0" b="0"/>
              <a:pathLst>
                <a:path w="115988" h="170113">
                  <a:moveTo>
                    <a:pt x="0" y="84532"/>
                  </a:moveTo>
                  <a:lnTo>
                    <a:pt x="42692" y="81413"/>
                  </a:lnTo>
                  <a:lnTo>
                    <a:pt x="93662" y="65404"/>
                  </a:lnTo>
                  <a:lnTo>
                    <a:pt x="110257" y="54194"/>
                  </a:lnTo>
                  <a:lnTo>
                    <a:pt x="114449" y="45589"/>
                  </a:lnTo>
                  <a:lnTo>
                    <a:pt x="115987" y="23550"/>
                  </a:lnTo>
                  <a:lnTo>
                    <a:pt x="112419" y="14632"/>
                  </a:lnTo>
                  <a:lnTo>
                    <a:pt x="99097" y="1603"/>
                  </a:lnTo>
                  <a:lnTo>
                    <a:pt x="91801" y="0"/>
                  </a:lnTo>
                  <a:lnTo>
                    <a:pt x="84598" y="1271"/>
                  </a:lnTo>
                  <a:lnTo>
                    <a:pt x="50635" y="20122"/>
                  </a:lnTo>
                  <a:lnTo>
                    <a:pt x="26052" y="45171"/>
                  </a:lnTo>
                  <a:lnTo>
                    <a:pt x="17427" y="67818"/>
                  </a:lnTo>
                  <a:lnTo>
                    <a:pt x="11891" y="120485"/>
                  </a:lnTo>
                  <a:lnTo>
                    <a:pt x="17373" y="141845"/>
                  </a:lnTo>
                  <a:lnTo>
                    <a:pt x="22111" y="150817"/>
                  </a:lnTo>
                  <a:lnTo>
                    <a:pt x="36733" y="163905"/>
                  </a:lnTo>
                  <a:lnTo>
                    <a:pt x="45546" y="169033"/>
                  </a:lnTo>
                  <a:lnTo>
                    <a:pt x="54930" y="170112"/>
                  </a:lnTo>
                  <a:lnTo>
                    <a:pt x="94757" y="1582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8027484" y="3869650"/>
              <a:ext cx="163688" cy="104552"/>
            </a:xfrm>
            <a:custGeom>
              <a:avLst/>
              <a:gdLst/>
              <a:ahLst/>
              <a:cxnLst/>
              <a:rect l="0" t="0" r="0" b="0"/>
              <a:pathLst>
                <a:path w="163688" h="104552">
                  <a:moveTo>
                    <a:pt x="89987" y="57479"/>
                  </a:moveTo>
                  <a:lnTo>
                    <a:pt x="95576" y="40712"/>
                  </a:lnTo>
                  <a:lnTo>
                    <a:pt x="95201" y="23121"/>
                  </a:lnTo>
                  <a:lnTo>
                    <a:pt x="93463" y="13517"/>
                  </a:lnTo>
                  <a:lnTo>
                    <a:pt x="87625" y="7114"/>
                  </a:lnTo>
                  <a:lnTo>
                    <a:pt x="68660" y="0"/>
                  </a:lnTo>
                  <a:lnTo>
                    <a:pt x="47753" y="3077"/>
                  </a:lnTo>
                  <a:lnTo>
                    <a:pt x="27933" y="13413"/>
                  </a:lnTo>
                  <a:lnTo>
                    <a:pt x="11326" y="29706"/>
                  </a:lnTo>
                  <a:lnTo>
                    <a:pt x="2384" y="51764"/>
                  </a:lnTo>
                  <a:lnTo>
                    <a:pt x="0" y="64198"/>
                  </a:lnTo>
                  <a:lnTo>
                    <a:pt x="3590" y="87372"/>
                  </a:lnTo>
                  <a:lnTo>
                    <a:pt x="7823" y="98464"/>
                  </a:lnTo>
                  <a:lnTo>
                    <a:pt x="14154" y="103520"/>
                  </a:lnTo>
                  <a:lnTo>
                    <a:pt x="21884" y="104551"/>
                  </a:lnTo>
                  <a:lnTo>
                    <a:pt x="30547" y="102898"/>
                  </a:lnTo>
                  <a:lnTo>
                    <a:pt x="37492" y="98287"/>
                  </a:lnTo>
                  <a:lnTo>
                    <a:pt x="48329" y="83805"/>
                  </a:lnTo>
                  <a:lnTo>
                    <a:pt x="61007" y="55921"/>
                  </a:lnTo>
                  <a:lnTo>
                    <a:pt x="65987" y="52931"/>
                  </a:lnTo>
                  <a:lnTo>
                    <a:pt x="71647" y="54447"/>
                  </a:lnTo>
                  <a:lnTo>
                    <a:pt x="77761" y="58967"/>
                  </a:lnTo>
                  <a:lnTo>
                    <a:pt x="91954" y="82097"/>
                  </a:lnTo>
                  <a:lnTo>
                    <a:pt x="99487" y="87929"/>
                  </a:lnTo>
                  <a:lnTo>
                    <a:pt x="130107" y="96137"/>
                  </a:lnTo>
                  <a:lnTo>
                    <a:pt x="163687" y="995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235480" y="3684974"/>
              <a:ext cx="18863" cy="252685"/>
            </a:xfrm>
            <a:custGeom>
              <a:avLst/>
              <a:gdLst/>
              <a:ahLst/>
              <a:cxnLst/>
              <a:rect l="0" t="0" r="0" b="0"/>
              <a:pathLst>
                <a:path w="18863" h="252685">
                  <a:moveTo>
                    <a:pt x="8333" y="0"/>
                  </a:moveTo>
                  <a:lnTo>
                    <a:pt x="0" y="37478"/>
                  </a:lnTo>
                  <a:lnTo>
                    <a:pt x="3827" y="94490"/>
                  </a:lnTo>
                  <a:lnTo>
                    <a:pt x="6999" y="144850"/>
                  </a:lnTo>
                  <a:lnTo>
                    <a:pt x="9240" y="204694"/>
                  </a:lnTo>
                  <a:lnTo>
                    <a:pt x="18862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128000" y="3769202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52642"/>
                  </a:moveTo>
                  <a:lnTo>
                    <a:pt x="130895" y="37988"/>
                  </a:lnTo>
                  <a:lnTo>
                    <a:pt x="70656" y="24445"/>
                  </a:lnTo>
                  <a:lnTo>
                    <a:pt x="25655" y="105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317513" y="3804969"/>
              <a:ext cx="157940" cy="146320"/>
            </a:xfrm>
            <a:custGeom>
              <a:avLst/>
              <a:gdLst/>
              <a:ahLst/>
              <a:cxnLst/>
              <a:rect l="0" t="0" r="0" b="0"/>
              <a:pathLst>
                <a:path w="157940" h="146320">
                  <a:moveTo>
                    <a:pt x="0" y="48461"/>
                  </a:moveTo>
                  <a:lnTo>
                    <a:pt x="26387" y="64102"/>
                  </a:lnTo>
                  <a:lnTo>
                    <a:pt x="62280" y="74802"/>
                  </a:lnTo>
                  <a:lnTo>
                    <a:pt x="101382" y="77323"/>
                  </a:lnTo>
                  <a:lnTo>
                    <a:pt x="124607" y="73766"/>
                  </a:lnTo>
                  <a:lnTo>
                    <a:pt x="143508" y="65167"/>
                  </a:lnTo>
                  <a:lnTo>
                    <a:pt x="151824" y="59598"/>
                  </a:lnTo>
                  <a:lnTo>
                    <a:pt x="156198" y="52376"/>
                  </a:lnTo>
                  <a:lnTo>
                    <a:pt x="157939" y="34993"/>
                  </a:lnTo>
                  <a:lnTo>
                    <a:pt x="154425" y="26614"/>
                  </a:lnTo>
                  <a:lnTo>
                    <a:pt x="141163" y="11065"/>
                  </a:lnTo>
                  <a:lnTo>
                    <a:pt x="120451" y="2595"/>
                  </a:lnTo>
                  <a:lnTo>
                    <a:pt x="95647" y="0"/>
                  </a:lnTo>
                  <a:lnTo>
                    <a:pt x="69026" y="2746"/>
                  </a:lnTo>
                  <a:lnTo>
                    <a:pt x="47836" y="10985"/>
                  </a:lnTo>
                  <a:lnTo>
                    <a:pt x="38909" y="16458"/>
                  </a:lnTo>
                  <a:lnTo>
                    <a:pt x="25872" y="31898"/>
                  </a:lnTo>
                  <a:lnTo>
                    <a:pt x="20757" y="40928"/>
                  </a:lnTo>
                  <a:lnTo>
                    <a:pt x="18194" y="60321"/>
                  </a:lnTo>
                  <a:lnTo>
                    <a:pt x="26080" y="101366"/>
                  </a:lnTo>
                  <a:lnTo>
                    <a:pt x="38497" y="119158"/>
                  </a:lnTo>
                  <a:lnTo>
                    <a:pt x="56885" y="133694"/>
                  </a:lnTo>
                  <a:lnTo>
                    <a:pt x="80654" y="144054"/>
                  </a:lnTo>
                  <a:lnTo>
                    <a:pt x="97457" y="146319"/>
                  </a:lnTo>
                  <a:lnTo>
                    <a:pt x="115814" y="1432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535947" y="3832373"/>
              <a:ext cx="137009" cy="146755"/>
            </a:xfrm>
            <a:custGeom>
              <a:avLst/>
              <a:gdLst/>
              <a:ahLst/>
              <a:cxnLst/>
              <a:rect l="0" t="0" r="0" b="0"/>
              <a:pathLst>
                <a:path w="137009" h="146755">
                  <a:moveTo>
                    <a:pt x="107949" y="0"/>
                  </a:moveTo>
                  <a:lnTo>
                    <a:pt x="49332" y="0"/>
                  </a:lnTo>
                  <a:lnTo>
                    <a:pt x="8953" y="5589"/>
                  </a:lnTo>
                  <a:lnTo>
                    <a:pt x="2178" y="9575"/>
                  </a:lnTo>
                  <a:lnTo>
                    <a:pt x="0" y="14572"/>
                  </a:lnTo>
                  <a:lnTo>
                    <a:pt x="888" y="20243"/>
                  </a:lnTo>
                  <a:lnTo>
                    <a:pt x="11233" y="32784"/>
                  </a:lnTo>
                  <a:lnTo>
                    <a:pt x="56435" y="65668"/>
                  </a:lnTo>
                  <a:lnTo>
                    <a:pt x="117407" y="99255"/>
                  </a:lnTo>
                  <a:lnTo>
                    <a:pt x="133990" y="112743"/>
                  </a:lnTo>
                  <a:lnTo>
                    <a:pt x="137008" y="120786"/>
                  </a:lnTo>
                  <a:lnTo>
                    <a:pt x="136680" y="129657"/>
                  </a:lnTo>
                  <a:lnTo>
                    <a:pt x="134123" y="139080"/>
                  </a:lnTo>
                  <a:lnTo>
                    <a:pt x="128908" y="144193"/>
                  </a:lnTo>
                  <a:lnTo>
                    <a:pt x="121922" y="146431"/>
                  </a:lnTo>
                  <a:lnTo>
                    <a:pt x="113755" y="146754"/>
                  </a:lnTo>
                  <a:lnTo>
                    <a:pt x="56880" y="127528"/>
                  </a:lnTo>
                  <a:lnTo>
                    <a:pt x="13193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780767" y="3674445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7236" y="50433"/>
                  </a:lnTo>
                  <a:lnTo>
                    <a:pt x="9553" y="106580"/>
                  </a:lnTo>
                  <a:lnTo>
                    <a:pt x="11409" y="158441"/>
                  </a:lnTo>
                  <a:lnTo>
                    <a:pt x="18804" y="217951"/>
                  </a:lnTo>
                  <a:lnTo>
                    <a:pt x="23509" y="269689"/>
                  </a:lnTo>
                  <a:lnTo>
                    <a:pt x="29990" y="329093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643896" y="3769202"/>
              <a:ext cx="263214" cy="9066"/>
            </a:xfrm>
            <a:custGeom>
              <a:avLst/>
              <a:gdLst/>
              <a:ahLst/>
              <a:cxnLst/>
              <a:rect l="0" t="0" r="0" b="0"/>
              <a:pathLst>
                <a:path w="263214" h="9066">
                  <a:moveTo>
                    <a:pt x="263213" y="0"/>
                  </a:moveTo>
                  <a:lnTo>
                    <a:pt x="214282" y="0"/>
                  </a:lnTo>
                  <a:lnTo>
                    <a:pt x="160740" y="5589"/>
                  </a:lnTo>
                  <a:lnTo>
                    <a:pt x="110408" y="9065"/>
                  </a:lnTo>
                  <a:lnTo>
                    <a:pt x="54565" y="3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705362" y="4849907"/>
            <a:ext cx="3379696" cy="580269"/>
            <a:chOff x="705362" y="4849907"/>
            <a:chExt cx="3379696" cy="580269"/>
          </a:xfrm>
        </p:grpSpPr>
        <p:sp>
          <p:nvSpPr>
            <p:cNvPr id="201" name="Freeform 200"/>
            <p:cNvSpPr/>
            <p:nvPr/>
          </p:nvSpPr>
          <p:spPr>
            <a:xfrm>
              <a:off x="705362" y="4849907"/>
              <a:ext cx="228984" cy="469208"/>
            </a:xfrm>
            <a:custGeom>
              <a:avLst/>
              <a:gdLst/>
              <a:ahLst/>
              <a:cxnLst/>
              <a:rect l="0" t="0" r="0" b="0"/>
              <a:pathLst>
                <a:path w="228984" h="469208">
                  <a:moveTo>
                    <a:pt x="179031" y="14258"/>
                  </a:moveTo>
                  <a:lnTo>
                    <a:pt x="141553" y="22592"/>
                  </a:lnTo>
                  <a:lnTo>
                    <a:pt x="106706" y="21017"/>
                  </a:lnTo>
                  <a:lnTo>
                    <a:pt x="52870" y="6743"/>
                  </a:lnTo>
                  <a:lnTo>
                    <a:pt x="31713" y="0"/>
                  </a:lnTo>
                  <a:lnTo>
                    <a:pt x="22327" y="73"/>
                  </a:lnTo>
                  <a:lnTo>
                    <a:pt x="5660" y="6394"/>
                  </a:lnTo>
                  <a:lnTo>
                    <a:pt x="1449" y="13695"/>
                  </a:lnTo>
                  <a:lnTo>
                    <a:pt x="0" y="72185"/>
                  </a:lnTo>
                  <a:lnTo>
                    <a:pt x="8443" y="125743"/>
                  </a:lnTo>
                  <a:lnTo>
                    <a:pt x="24795" y="182145"/>
                  </a:lnTo>
                  <a:lnTo>
                    <a:pt x="30583" y="187014"/>
                  </a:lnTo>
                  <a:lnTo>
                    <a:pt x="37952" y="187920"/>
                  </a:lnTo>
                  <a:lnTo>
                    <a:pt x="86277" y="177334"/>
                  </a:lnTo>
                  <a:lnTo>
                    <a:pt x="123343" y="182940"/>
                  </a:lnTo>
                  <a:lnTo>
                    <a:pt x="155902" y="198899"/>
                  </a:lnTo>
                  <a:lnTo>
                    <a:pt x="180887" y="219615"/>
                  </a:lnTo>
                  <a:lnTo>
                    <a:pt x="201938" y="247460"/>
                  </a:lnTo>
                  <a:lnTo>
                    <a:pt x="223974" y="304324"/>
                  </a:lnTo>
                  <a:lnTo>
                    <a:pt x="228983" y="357471"/>
                  </a:lnTo>
                  <a:lnTo>
                    <a:pt x="225409" y="380877"/>
                  </a:lnTo>
                  <a:lnTo>
                    <a:pt x="216801" y="399858"/>
                  </a:lnTo>
                  <a:lnTo>
                    <a:pt x="192211" y="431108"/>
                  </a:lnTo>
                  <a:lnTo>
                    <a:pt x="160580" y="452715"/>
                  </a:lnTo>
                  <a:lnTo>
                    <a:pt x="121572" y="468345"/>
                  </a:lnTo>
                  <a:lnTo>
                    <a:pt x="80378" y="469207"/>
                  </a:lnTo>
                  <a:lnTo>
                    <a:pt x="19883" y="458943"/>
                  </a:lnTo>
                  <a:lnTo>
                    <a:pt x="47" y="4564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1031792" y="530636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1291495" y="4927336"/>
              <a:ext cx="224609" cy="368499"/>
            </a:xfrm>
            <a:custGeom>
              <a:avLst/>
              <a:gdLst/>
              <a:ahLst/>
              <a:cxnLst/>
              <a:rect l="0" t="0" r="0" b="0"/>
              <a:pathLst>
                <a:path w="224609" h="368499">
                  <a:moveTo>
                    <a:pt x="77209" y="0"/>
                  </a:moveTo>
                  <a:lnTo>
                    <a:pt x="59251" y="55045"/>
                  </a:lnTo>
                  <a:lnTo>
                    <a:pt x="42060" y="114513"/>
                  </a:lnTo>
                  <a:lnTo>
                    <a:pt x="28066" y="172142"/>
                  </a:lnTo>
                  <a:lnTo>
                    <a:pt x="14036" y="225987"/>
                  </a:lnTo>
                  <a:lnTo>
                    <a:pt x="0" y="286665"/>
                  </a:lnTo>
                  <a:lnTo>
                    <a:pt x="650" y="323974"/>
                  </a:lnTo>
                  <a:lnTo>
                    <a:pt x="8478" y="343250"/>
                  </a:lnTo>
                  <a:lnTo>
                    <a:pt x="13841" y="351666"/>
                  </a:lnTo>
                  <a:lnTo>
                    <a:pt x="23265" y="357277"/>
                  </a:lnTo>
                  <a:lnTo>
                    <a:pt x="77299" y="366281"/>
                  </a:lnTo>
                  <a:lnTo>
                    <a:pt x="138968" y="368060"/>
                  </a:lnTo>
                  <a:lnTo>
                    <a:pt x="201626" y="368412"/>
                  </a:lnTo>
                  <a:lnTo>
                    <a:pt x="224608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1337119" y="5053679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99310" y="5589"/>
                  </a:lnTo>
                  <a:lnTo>
                    <a:pt x="46306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1347647" y="4885223"/>
              <a:ext cx="189514" cy="94757"/>
            </a:xfrm>
            <a:custGeom>
              <a:avLst/>
              <a:gdLst/>
              <a:ahLst/>
              <a:cxnLst/>
              <a:rect l="0" t="0" r="0" b="0"/>
              <a:pathLst>
                <a:path w="189514" h="94757">
                  <a:moveTo>
                    <a:pt x="189513" y="0"/>
                  </a:moveTo>
                  <a:lnTo>
                    <a:pt x="165467" y="9575"/>
                  </a:lnTo>
                  <a:lnTo>
                    <a:pt x="104391" y="52997"/>
                  </a:lnTo>
                  <a:lnTo>
                    <a:pt x="62995" y="75199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1589803" y="5158963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115813" y="0"/>
                  </a:moveTo>
                  <a:lnTo>
                    <a:pt x="91767" y="17981"/>
                  </a:lnTo>
                  <a:lnTo>
                    <a:pt x="50348" y="74354"/>
                  </a:lnTo>
                  <a:lnTo>
                    <a:pt x="17745" y="13575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1558217" y="5190549"/>
              <a:ext cx="178986" cy="136871"/>
            </a:xfrm>
            <a:custGeom>
              <a:avLst/>
              <a:gdLst/>
              <a:ahLst/>
              <a:cxnLst/>
              <a:rect l="0" t="0" r="0" b="0"/>
              <a:pathLst>
                <a:path w="178986" h="136871">
                  <a:moveTo>
                    <a:pt x="178985" y="136870"/>
                  </a:moveTo>
                  <a:lnTo>
                    <a:pt x="135022" y="116627"/>
                  </a:lnTo>
                  <a:lnTo>
                    <a:pt x="80865" y="83873"/>
                  </a:lnTo>
                  <a:lnTo>
                    <a:pt x="56997" y="68862"/>
                  </a:lnTo>
                  <a:lnTo>
                    <a:pt x="10049" y="196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1758259" y="524319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1723152" y="5076529"/>
              <a:ext cx="101364" cy="353647"/>
            </a:xfrm>
            <a:custGeom>
              <a:avLst/>
              <a:gdLst/>
              <a:ahLst/>
              <a:cxnLst/>
              <a:rect l="0" t="0" r="0" b="0"/>
              <a:pathLst>
                <a:path w="101364" h="353647">
                  <a:moveTo>
                    <a:pt x="56164" y="271948"/>
                  </a:moveTo>
                  <a:lnTo>
                    <a:pt x="64497" y="329211"/>
                  </a:lnTo>
                  <a:lnTo>
                    <a:pt x="64547" y="352380"/>
                  </a:lnTo>
                  <a:lnTo>
                    <a:pt x="62922" y="353646"/>
                  </a:lnTo>
                  <a:lnTo>
                    <a:pt x="60669" y="350980"/>
                  </a:lnTo>
                  <a:lnTo>
                    <a:pt x="51910" y="330459"/>
                  </a:lnTo>
                  <a:lnTo>
                    <a:pt x="43342" y="273529"/>
                  </a:lnTo>
                  <a:lnTo>
                    <a:pt x="27786" y="211108"/>
                  </a:lnTo>
                  <a:lnTo>
                    <a:pt x="13990" y="159021"/>
                  </a:lnTo>
                  <a:lnTo>
                    <a:pt x="0" y="109001"/>
                  </a:lnTo>
                  <a:lnTo>
                    <a:pt x="658" y="67949"/>
                  </a:lnTo>
                  <a:lnTo>
                    <a:pt x="8262" y="26150"/>
                  </a:lnTo>
                  <a:lnTo>
                    <a:pt x="13701" y="15665"/>
                  </a:lnTo>
                  <a:lnTo>
                    <a:pt x="29102" y="897"/>
                  </a:lnTo>
                  <a:lnTo>
                    <a:pt x="36953" y="0"/>
                  </a:lnTo>
                  <a:lnTo>
                    <a:pt x="44526" y="2912"/>
                  </a:lnTo>
                  <a:lnTo>
                    <a:pt x="73492" y="27212"/>
                  </a:lnTo>
                  <a:lnTo>
                    <a:pt x="89114" y="53204"/>
                  </a:lnTo>
                  <a:lnTo>
                    <a:pt x="101151" y="83132"/>
                  </a:lnTo>
                  <a:lnTo>
                    <a:pt x="101363" y="93428"/>
                  </a:lnTo>
                  <a:lnTo>
                    <a:pt x="95360" y="114227"/>
                  </a:lnTo>
                  <a:lnTo>
                    <a:pt x="65846" y="163570"/>
                  </a:lnTo>
                  <a:lnTo>
                    <a:pt x="45635" y="1877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1854344" y="5116850"/>
              <a:ext cx="99663" cy="177142"/>
            </a:xfrm>
            <a:custGeom>
              <a:avLst/>
              <a:gdLst/>
              <a:ahLst/>
              <a:cxnLst/>
              <a:rect l="0" t="0" r="0" b="0"/>
              <a:pathLst>
                <a:path w="99663" h="177142">
                  <a:moveTo>
                    <a:pt x="72371" y="0"/>
                  </a:moveTo>
                  <a:lnTo>
                    <a:pt x="13807" y="55087"/>
                  </a:lnTo>
                  <a:lnTo>
                    <a:pt x="5398" y="77905"/>
                  </a:lnTo>
                  <a:lnTo>
                    <a:pt x="0" y="130682"/>
                  </a:lnTo>
                  <a:lnTo>
                    <a:pt x="5501" y="155177"/>
                  </a:lnTo>
                  <a:lnTo>
                    <a:pt x="10243" y="166622"/>
                  </a:lnTo>
                  <a:lnTo>
                    <a:pt x="16914" y="173082"/>
                  </a:lnTo>
                  <a:lnTo>
                    <a:pt x="24871" y="176219"/>
                  </a:lnTo>
                  <a:lnTo>
                    <a:pt x="33685" y="177141"/>
                  </a:lnTo>
                  <a:lnTo>
                    <a:pt x="52838" y="171926"/>
                  </a:lnTo>
                  <a:lnTo>
                    <a:pt x="80231" y="155835"/>
                  </a:lnTo>
                  <a:lnTo>
                    <a:pt x="88139" y="149514"/>
                  </a:lnTo>
                  <a:lnTo>
                    <a:pt x="96926" y="126891"/>
                  </a:lnTo>
                  <a:lnTo>
                    <a:pt x="99662" y="99680"/>
                  </a:lnTo>
                  <a:lnTo>
                    <a:pt x="96978" y="75887"/>
                  </a:lnTo>
                  <a:lnTo>
                    <a:pt x="83301" y="42762"/>
                  </a:lnTo>
                  <a:lnTo>
                    <a:pt x="70990" y="27584"/>
                  </a:lnTo>
                  <a:lnTo>
                    <a:pt x="51314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1989886" y="5065047"/>
              <a:ext cx="126342" cy="209731"/>
            </a:xfrm>
            <a:custGeom>
              <a:avLst/>
              <a:gdLst/>
              <a:ahLst/>
              <a:cxnLst/>
              <a:rect l="0" t="0" r="0" b="0"/>
              <a:pathLst>
                <a:path w="126342" h="209731">
                  <a:moveTo>
                    <a:pt x="0" y="62331"/>
                  </a:moveTo>
                  <a:lnTo>
                    <a:pt x="17958" y="125759"/>
                  </a:lnTo>
                  <a:lnTo>
                    <a:pt x="35149" y="178178"/>
                  </a:lnTo>
                  <a:lnTo>
                    <a:pt x="35131" y="181676"/>
                  </a:lnTo>
                  <a:lnTo>
                    <a:pt x="32779" y="180499"/>
                  </a:lnTo>
                  <a:lnTo>
                    <a:pt x="28872" y="176205"/>
                  </a:lnTo>
                  <a:lnTo>
                    <a:pt x="23372" y="142215"/>
                  </a:lnTo>
                  <a:lnTo>
                    <a:pt x="21514" y="86733"/>
                  </a:lnTo>
                  <a:lnTo>
                    <a:pt x="24267" y="33833"/>
                  </a:lnTo>
                  <a:lnTo>
                    <a:pt x="26706" y="22275"/>
                  </a:lnTo>
                  <a:lnTo>
                    <a:pt x="31842" y="13400"/>
                  </a:lnTo>
                  <a:lnTo>
                    <a:pt x="46907" y="420"/>
                  </a:lnTo>
                  <a:lnTo>
                    <a:pt x="54668" y="0"/>
                  </a:lnTo>
                  <a:lnTo>
                    <a:pt x="62181" y="3230"/>
                  </a:lnTo>
                  <a:lnTo>
                    <a:pt x="75599" y="16176"/>
                  </a:lnTo>
                  <a:lnTo>
                    <a:pt x="103181" y="68774"/>
                  </a:lnTo>
                  <a:lnTo>
                    <a:pt x="114488" y="128638"/>
                  </a:lnTo>
                  <a:lnTo>
                    <a:pt x="123653" y="176684"/>
                  </a:lnTo>
                  <a:lnTo>
                    <a:pt x="126341" y="2097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2143871" y="5094396"/>
              <a:ext cx="140813" cy="172933"/>
            </a:xfrm>
            <a:custGeom>
              <a:avLst/>
              <a:gdLst/>
              <a:ahLst/>
              <a:cxnLst/>
              <a:rect l="0" t="0" r="0" b="0"/>
              <a:pathLst>
                <a:path w="140813" h="172933">
                  <a:moveTo>
                    <a:pt x="35528" y="96153"/>
                  </a:moveTo>
                  <a:lnTo>
                    <a:pt x="78219" y="81581"/>
                  </a:lnTo>
                  <a:lnTo>
                    <a:pt x="114280" y="56750"/>
                  </a:lnTo>
                  <a:lnTo>
                    <a:pt x="123171" y="36916"/>
                  </a:lnTo>
                  <a:lnTo>
                    <a:pt x="125542" y="25076"/>
                  </a:lnTo>
                  <a:lnTo>
                    <a:pt x="123613" y="16013"/>
                  </a:lnTo>
                  <a:lnTo>
                    <a:pt x="118818" y="8801"/>
                  </a:lnTo>
                  <a:lnTo>
                    <a:pt x="112112" y="2824"/>
                  </a:lnTo>
                  <a:lnTo>
                    <a:pt x="104131" y="8"/>
                  </a:lnTo>
                  <a:lnTo>
                    <a:pt x="85905" y="0"/>
                  </a:lnTo>
                  <a:lnTo>
                    <a:pt x="55913" y="6572"/>
                  </a:lnTo>
                  <a:lnTo>
                    <a:pt x="38349" y="18905"/>
                  </a:lnTo>
                  <a:lnTo>
                    <a:pt x="23913" y="37254"/>
                  </a:lnTo>
                  <a:lnTo>
                    <a:pt x="1214" y="95098"/>
                  </a:lnTo>
                  <a:lnTo>
                    <a:pt x="0" y="116741"/>
                  </a:lnTo>
                  <a:lnTo>
                    <a:pt x="4530" y="136889"/>
                  </a:lnTo>
                  <a:lnTo>
                    <a:pt x="14342" y="153642"/>
                  </a:lnTo>
                  <a:lnTo>
                    <a:pt x="29621" y="165768"/>
                  </a:lnTo>
                  <a:lnTo>
                    <a:pt x="38609" y="170639"/>
                  </a:lnTo>
                  <a:lnTo>
                    <a:pt x="57954" y="172932"/>
                  </a:lnTo>
                  <a:lnTo>
                    <a:pt x="116756" y="161790"/>
                  </a:lnTo>
                  <a:lnTo>
                    <a:pt x="140812" y="1593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2310653" y="5084569"/>
              <a:ext cx="131959" cy="200738"/>
            </a:xfrm>
            <a:custGeom>
              <a:avLst/>
              <a:gdLst/>
              <a:ahLst/>
              <a:cxnLst/>
              <a:rect l="0" t="0" r="0" b="0"/>
              <a:pathLst>
                <a:path w="131959" h="200738">
                  <a:moveTo>
                    <a:pt x="5616" y="32281"/>
                  </a:moveTo>
                  <a:lnTo>
                    <a:pt x="20271" y="85308"/>
                  </a:lnTo>
                  <a:lnTo>
                    <a:pt x="32644" y="142754"/>
                  </a:lnTo>
                  <a:lnTo>
                    <a:pt x="35176" y="171847"/>
                  </a:lnTo>
                  <a:lnTo>
                    <a:pt x="33512" y="179137"/>
                  </a:lnTo>
                  <a:lnTo>
                    <a:pt x="30062" y="181658"/>
                  </a:lnTo>
                  <a:lnTo>
                    <a:pt x="25423" y="180998"/>
                  </a:lnTo>
                  <a:lnTo>
                    <a:pt x="21160" y="177049"/>
                  </a:lnTo>
                  <a:lnTo>
                    <a:pt x="13305" y="163302"/>
                  </a:lnTo>
                  <a:lnTo>
                    <a:pt x="5965" y="111411"/>
                  </a:lnTo>
                  <a:lnTo>
                    <a:pt x="0" y="76003"/>
                  </a:lnTo>
                  <a:lnTo>
                    <a:pt x="10235" y="21964"/>
                  </a:lnTo>
                  <a:lnTo>
                    <a:pt x="15714" y="13704"/>
                  </a:lnTo>
                  <a:lnTo>
                    <a:pt x="31161" y="1408"/>
                  </a:lnTo>
                  <a:lnTo>
                    <a:pt x="40194" y="0"/>
                  </a:lnTo>
                  <a:lnTo>
                    <a:pt x="59588" y="4676"/>
                  </a:lnTo>
                  <a:lnTo>
                    <a:pt x="76787" y="17672"/>
                  </a:lnTo>
                  <a:lnTo>
                    <a:pt x="91060" y="35146"/>
                  </a:lnTo>
                  <a:lnTo>
                    <a:pt x="117411" y="95703"/>
                  </a:lnTo>
                  <a:lnTo>
                    <a:pt x="128738" y="140735"/>
                  </a:lnTo>
                  <a:lnTo>
                    <a:pt x="131958" y="2007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2484725" y="4864165"/>
              <a:ext cx="31586" cy="431670"/>
            </a:xfrm>
            <a:custGeom>
              <a:avLst/>
              <a:gdLst/>
              <a:ahLst/>
              <a:cxnLst/>
              <a:rect l="0" t="0" r="0" b="0"/>
              <a:pathLst>
                <a:path w="31586" h="431670">
                  <a:moveTo>
                    <a:pt x="0" y="0"/>
                  </a:moveTo>
                  <a:lnTo>
                    <a:pt x="0" y="48932"/>
                  </a:lnTo>
                  <a:lnTo>
                    <a:pt x="3120" y="96777"/>
                  </a:lnTo>
                  <a:lnTo>
                    <a:pt x="8333" y="151118"/>
                  </a:lnTo>
                  <a:lnTo>
                    <a:pt x="12997" y="205433"/>
                  </a:lnTo>
                  <a:lnTo>
                    <a:pt x="18669" y="257402"/>
                  </a:lnTo>
                  <a:lnTo>
                    <a:pt x="20349" y="317253"/>
                  </a:lnTo>
                  <a:lnTo>
                    <a:pt x="23967" y="370082"/>
                  </a:lnTo>
                  <a:lnTo>
                    <a:pt x="31585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2400497" y="5045345"/>
              <a:ext cx="231628" cy="29391"/>
            </a:xfrm>
            <a:custGeom>
              <a:avLst/>
              <a:gdLst/>
              <a:ahLst/>
              <a:cxnLst/>
              <a:rect l="0" t="0" r="0" b="0"/>
              <a:pathLst>
                <a:path w="231628" h="29391">
                  <a:moveTo>
                    <a:pt x="231627" y="8334"/>
                  </a:moveTo>
                  <a:lnTo>
                    <a:pt x="194149" y="0"/>
                  </a:lnTo>
                  <a:lnTo>
                    <a:pt x="156181" y="1575"/>
                  </a:lnTo>
                  <a:lnTo>
                    <a:pt x="101430" y="6998"/>
                  </a:lnTo>
                  <a:lnTo>
                    <a:pt x="42993" y="19610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2674238" y="5137906"/>
              <a:ext cx="10529" cy="147401"/>
            </a:xfrm>
            <a:custGeom>
              <a:avLst/>
              <a:gdLst/>
              <a:ahLst/>
              <a:cxnLst/>
              <a:rect l="0" t="0" r="0" b="0"/>
              <a:pathLst>
                <a:path w="10529" h="147401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528" y="147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2684766" y="4990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2770772" y="5137580"/>
              <a:ext cx="177208" cy="221426"/>
            </a:xfrm>
            <a:custGeom>
              <a:avLst/>
              <a:gdLst/>
              <a:ahLst/>
              <a:cxnLst/>
              <a:rect l="0" t="0" r="0" b="0"/>
              <a:pathLst>
                <a:path w="177208" h="221426">
                  <a:moveTo>
                    <a:pt x="103508" y="74026"/>
                  </a:moveTo>
                  <a:lnTo>
                    <a:pt x="84379" y="21321"/>
                  </a:lnTo>
                  <a:lnTo>
                    <a:pt x="73169" y="5368"/>
                  </a:lnTo>
                  <a:lnTo>
                    <a:pt x="65735" y="1348"/>
                  </a:lnTo>
                  <a:lnTo>
                    <a:pt x="48115" y="0"/>
                  </a:lnTo>
                  <a:lnTo>
                    <a:pt x="18465" y="11408"/>
                  </a:lnTo>
                  <a:lnTo>
                    <a:pt x="11717" y="19412"/>
                  </a:lnTo>
                  <a:lnTo>
                    <a:pt x="4220" y="40784"/>
                  </a:lnTo>
                  <a:lnTo>
                    <a:pt x="0" y="84714"/>
                  </a:lnTo>
                  <a:lnTo>
                    <a:pt x="5251" y="108412"/>
                  </a:lnTo>
                  <a:lnTo>
                    <a:pt x="21362" y="134907"/>
                  </a:lnTo>
                  <a:lnTo>
                    <a:pt x="27687" y="142689"/>
                  </a:lnTo>
                  <a:lnTo>
                    <a:pt x="35413" y="145538"/>
                  </a:lnTo>
                  <a:lnTo>
                    <a:pt x="44073" y="145097"/>
                  </a:lnTo>
                  <a:lnTo>
                    <a:pt x="53356" y="142464"/>
                  </a:lnTo>
                  <a:lnTo>
                    <a:pt x="69910" y="130179"/>
                  </a:lnTo>
                  <a:lnTo>
                    <a:pt x="83896" y="113021"/>
                  </a:lnTo>
                  <a:lnTo>
                    <a:pt x="106283" y="63087"/>
                  </a:lnTo>
                  <a:lnTo>
                    <a:pt x="108867" y="60884"/>
                  </a:lnTo>
                  <a:lnTo>
                    <a:pt x="110590" y="64095"/>
                  </a:lnTo>
                  <a:lnTo>
                    <a:pt x="116853" y="125450"/>
                  </a:lnTo>
                  <a:lnTo>
                    <a:pt x="128519" y="157893"/>
                  </a:lnTo>
                  <a:lnTo>
                    <a:pt x="159010" y="207339"/>
                  </a:lnTo>
                  <a:lnTo>
                    <a:pt x="177207" y="221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2972329" y="4979979"/>
              <a:ext cx="49350" cy="347441"/>
            </a:xfrm>
            <a:custGeom>
              <a:avLst/>
              <a:gdLst/>
              <a:ahLst/>
              <a:cxnLst/>
              <a:rect l="0" t="0" r="0" b="0"/>
              <a:pathLst>
                <a:path w="49350" h="347441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11490" y="143767"/>
                  </a:lnTo>
                  <a:lnTo>
                    <a:pt x="17694" y="205606"/>
                  </a:lnTo>
                  <a:lnTo>
                    <a:pt x="25802" y="256802"/>
                  </a:lnTo>
                  <a:lnTo>
                    <a:pt x="39022" y="317145"/>
                  </a:lnTo>
                  <a:lnTo>
                    <a:pt x="49349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3322665" y="4918112"/>
              <a:ext cx="162268" cy="398780"/>
            </a:xfrm>
            <a:custGeom>
              <a:avLst/>
              <a:gdLst/>
              <a:ahLst/>
              <a:cxnLst/>
              <a:rect l="0" t="0" r="0" b="0"/>
              <a:pathLst>
                <a:path w="162268" h="398780">
                  <a:moveTo>
                    <a:pt x="130682" y="398779"/>
                  </a:moveTo>
                  <a:lnTo>
                    <a:pt x="115041" y="380798"/>
                  </a:lnTo>
                  <a:lnTo>
                    <a:pt x="92245" y="324425"/>
                  </a:lnTo>
                  <a:lnTo>
                    <a:pt x="71833" y="279717"/>
                  </a:lnTo>
                  <a:lnTo>
                    <a:pt x="56564" y="252275"/>
                  </a:lnTo>
                  <a:lnTo>
                    <a:pt x="34109" y="190119"/>
                  </a:lnTo>
                  <a:lnTo>
                    <a:pt x="13080" y="132434"/>
                  </a:lnTo>
                  <a:lnTo>
                    <a:pt x="0" y="77149"/>
                  </a:lnTo>
                  <a:lnTo>
                    <a:pt x="1632" y="53451"/>
                  </a:lnTo>
                  <a:lnTo>
                    <a:pt x="9375" y="34340"/>
                  </a:lnTo>
                  <a:lnTo>
                    <a:pt x="14716" y="25968"/>
                  </a:lnTo>
                  <a:lnTo>
                    <a:pt x="30009" y="13547"/>
                  </a:lnTo>
                  <a:lnTo>
                    <a:pt x="49673" y="5296"/>
                  </a:lnTo>
                  <a:lnTo>
                    <a:pt x="100426" y="0"/>
                  </a:lnTo>
                  <a:lnTo>
                    <a:pt x="135365" y="2202"/>
                  </a:lnTo>
                  <a:lnTo>
                    <a:pt x="162267" y="92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3305948" y="5116850"/>
              <a:ext cx="136871" cy="42114"/>
            </a:xfrm>
            <a:custGeom>
              <a:avLst/>
              <a:gdLst/>
              <a:ahLst/>
              <a:cxnLst/>
              <a:rect l="0" t="0" r="0" b="0"/>
              <a:pathLst>
                <a:path w="136871" h="42114">
                  <a:moveTo>
                    <a:pt x="136870" y="0"/>
                  </a:moveTo>
                  <a:lnTo>
                    <a:pt x="74590" y="17958"/>
                  </a:lnTo>
                  <a:lnTo>
                    <a:pt x="26779" y="31666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3522493" y="5127378"/>
              <a:ext cx="106693" cy="179152"/>
            </a:xfrm>
            <a:custGeom>
              <a:avLst/>
              <a:gdLst/>
              <a:ahLst/>
              <a:cxnLst/>
              <a:rect l="0" t="0" r="0" b="0"/>
              <a:pathLst>
                <a:path w="106693" h="179152">
                  <a:moveTo>
                    <a:pt x="78253" y="0"/>
                  </a:moveTo>
                  <a:lnTo>
                    <a:pt x="61485" y="5589"/>
                  </a:lnTo>
                  <a:lnTo>
                    <a:pt x="47014" y="17692"/>
                  </a:lnTo>
                  <a:lnTo>
                    <a:pt x="28832" y="44236"/>
                  </a:lnTo>
                  <a:lnTo>
                    <a:pt x="4836" y="105471"/>
                  </a:lnTo>
                  <a:lnTo>
                    <a:pt x="0" y="126425"/>
                  </a:lnTo>
                  <a:lnTo>
                    <a:pt x="1750" y="147436"/>
                  </a:lnTo>
                  <a:lnTo>
                    <a:pt x="12666" y="165353"/>
                  </a:lnTo>
                  <a:lnTo>
                    <a:pt x="20490" y="173406"/>
                  </a:lnTo>
                  <a:lnTo>
                    <a:pt x="30386" y="177605"/>
                  </a:lnTo>
                  <a:lnTo>
                    <a:pt x="53859" y="179151"/>
                  </a:lnTo>
                  <a:lnTo>
                    <a:pt x="73650" y="172819"/>
                  </a:lnTo>
                  <a:lnTo>
                    <a:pt x="82204" y="167855"/>
                  </a:lnTo>
                  <a:lnTo>
                    <a:pt x="94826" y="149862"/>
                  </a:lnTo>
                  <a:lnTo>
                    <a:pt x="103166" y="126267"/>
                  </a:lnTo>
                  <a:lnTo>
                    <a:pt x="106692" y="87845"/>
                  </a:lnTo>
                  <a:lnTo>
                    <a:pt x="103370" y="64779"/>
                  </a:lnTo>
                  <a:lnTo>
                    <a:pt x="98508" y="56054"/>
                  </a:lnTo>
                  <a:lnTo>
                    <a:pt x="83745" y="43240"/>
                  </a:lnTo>
                  <a:lnTo>
                    <a:pt x="57196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3611274" y="5103806"/>
              <a:ext cx="157929" cy="176522"/>
            </a:xfrm>
            <a:custGeom>
              <a:avLst/>
              <a:gdLst/>
              <a:ahLst/>
              <a:cxnLst/>
              <a:rect l="0" t="0" r="0" b="0"/>
              <a:pathLst>
                <a:path w="157929" h="176522">
                  <a:moveTo>
                    <a:pt x="0" y="44629"/>
                  </a:moveTo>
                  <a:lnTo>
                    <a:pt x="43963" y="64873"/>
                  </a:lnTo>
                  <a:lnTo>
                    <a:pt x="76188" y="91955"/>
                  </a:lnTo>
                  <a:lnTo>
                    <a:pt x="101964" y="129886"/>
                  </a:lnTo>
                  <a:lnTo>
                    <a:pt x="118667" y="171174"/>
                  </a:lnTo>
                  <a:lnTo>
                    <a:pt x="118886" y="175786"/>
                  </a:lnTo>
                  <a:lnTo>
                    <a:pt x="116692" y="176521"/>
                  </a:lnTo>
                  <a:lnTo>
                    <a:pt x="112890" y="174671"/>
                  </a:lnTo>
                  <a:lnTo>
                    <a:pt x="105545" y="163257"/>
                  </a:lnTo>
                  <a:lnTo>
                    <a:pt x="88942" y="116143"/>
                  </a:lnTo>
                  <a:lnTo>
                    <a:pt x="85159" y="64561"/>
                  </a:lnTo>
                  <a:lnTo>
                    <a:pt x="86982" y="39449"/>
                  </a:lnTo>
                  <a:lnTo>
                    <a:pt x="95590" y="20490"/>
                  </a:lnTo>
                  <a:lnTo>
                    <a:pt x="110335" y="7384"/>
                  </a:lnTo>
                  <a:lnTo>
                    <a:pt x="119180" y="2252"/>
                  </a:lnTo>
                  <a:lnTo>
                    <a:pt x="127417" y="0"/>
                  </a:lnTo>
                  <a:lnTo>
                    <a:pt x="157928" y="25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3823866" y="5132617"/>
              <a:ext cx="261192" cy="215312"/>
            </a:xfrm>
            <a:custGeom>
              <a:avLst/>
              <a:gdLst/>
              <a:ahLst/>
              <a:cxnLst/>
              <a:rect l="0" t="0" r="0" b="0"/>
              <a:pathLst>
                <a:path w="261192" h="215312">
                  <a:moveTo>
                    <a:pt x="19035" y="68460"/>
                  </a:moveTo>
                  <a:lnTo>
                    <a:pt x="24625" y="130553"/>
                  </a:lnTo>
                  <a:lnTo>
                    <a:pt x="28588" y="181938"/>
                  </a:lnTo>
                  <a:lnTo>
                    <a:pt x="28105" y="215037"/>
                  </a:lnTo>
                  <a:lnTo>
                    <a:pt x="26252" y="215311"/>
                  </a:lnTo>
                  <a:lnTo>
                    <a:pt x="23846" y="211984"/>
                  </a:lnTo>
                  <a:lnTo>
                    <a:pt x="8216" y="160396"/>
                  </a:lnTo>
                  <a:lnTo>
                    <a:pt x="0" y="100918"/>
                  </a:lnTo>
                  <a:lnTo>
                    <a:pt x="4167" y="61310"/>
                  </a:lnTo>
                  <a:lnTo>
                    <a:pt x="12817" y="41496"/>
                  </a:lnTo>
                  <a:lnTo>
                    <a:pt x="18399" y="32937"/>
                  </a:lnTo>
                  <a:lnTo>
                    <a:pt x="25630" y="28400"/>
                  </a:lnTo>
                  <a:lnTo>
                    <a:pt x="43023" y="26479"/>
                  </a:lnTo>
                  <a:lnTo>
                    <a:pt x="51405" y="29945"/>
                  </a:lnTo>
                  <a:lnTo>
                    <a:pt x="66957" y="43153"/>
                  </a:lnTo>
                  <a:lnTo>
                    <a:pt x="94835" y="87465"/>
                  </a:lnTo>
                  <a:lnTo>
                    <a:pt x="106485" y="113476"/>
                  </a:lnTo>
                  <a:lnTo>
                    <a:pt x="106581" y="112509"/>
                  </a:lnTo>
                  <a:lnTo>
                    <a:pt x="104246" y="91261"/>
                  </a:lnTo>
                  <a:lnTo>
                    <a:pt x="109047" y="42158"/>
                  </a:lnTo>
                  <a:lnTo>
                    <a:pt x="117922" y="21286"/>
                  </a:lnTo>
                  <a:lnTo>
                    <a:pt x="123564" y="12444"/>
                  </a:lnTo>
                  <a:lnTo>
                    <a:pt x="132005" y="6550"/>
                  </a:lnTo>
                  <a:lnTo>
                    <a:pt x="153862" y="0"/>
                  </a:lnTo>
                  <a:lnTo>
                    <a:pt x="163902" y="594"/>
                  </a:lnTo>
                  <a:lnTo>
                    <a:pt x="181296" y="7492"/>
                  </a:lnTo>
                  <a:lnTo>
                    <a:pt x="204243" y="30119"/>
                  </a:lnTo>
                  <a:lnTo>
                    <a:pt x="225722" y="84847"/>
                  </a:lnTo>
                  <a:lnTo>
                    <a:pt x="248162" y="141930"/>
                  </a:lnTo>
                  <a:lnTo>
                    <a:pt x="261191" y="1842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337533" y="207575"/>
            <a:ext cx="1116022" cy="813690"/>
            <a:chOff x="3337533" y="207575"/>
            <a:chExt cx="1116022" cy="813690"/>
          </a:xfrm>
        </p:grpSpPr>
        <p:sp>
          <p:nvSpPr>
            <p:cNvPr id="2" name="Freeform 1"/>
            <p:cNvSpPr/>
            <p:nvPr/>
          </p:nvSpPr>
          <p:spPr>
            <a:xfrm>
              <a:off x="3337533" y="221098"/>
              <a:ext cx="492872" cy="800167"/>
            </a:xfrm>
            <a:custGeom>
              <a:avLst/>
              <a:gdLst/>
              <a:ahLst/>
              <a:cxnLst/>
              <a:rect l="0" t="0" r="0" b="0"/>
              <a:pathLst>
                <a:path w="492872" h="800167">
                  <a:moveTo>
                    <a:pt x="0" y="0"/>
                  </a:moveTo>
                  <a:lnTo>
                    <a:pt x="58617" y="14654"/>
                  </a:lnTo>
                  <a:lnTo>
                    <a:pt x="121197" y="19792"/>
                  </a:lnTo>
                  <a:lnTo>
                    <a:pt x="171351" y="21852"/>
                  </a:lnTo>
                  <a:lnTo>
                    <a:pt x="233932" y="29316"/>
                  </a:lnTo>
                  <a:lnTo>
                    <a:pt x="284953" y="34033"/>
                  </a:lnTo>
                  <a:lnTo>
                    <a:pt x="337115" y="39719"/>
                  </a:lnTo>
                  <a:lnTo>
                    <a:pt x="386495" y="38285"/>
                  </a:lnTo>
                  <a:lnTo>
                    <a:pt x="445102" y="32909"/>
                  </a:lnTo>
                  <a:lnTo>
                    <a:pt x="482053" y="26388"/>
                  </a:lnTo>
                  <a:lnTo>
                    <a:pt x="488655" y="28121"/>
                  </a:lnTo>
                  <a:lnTo>
                    <a:pt x="491886" y="32785"/>
                  </a:lnTo>
                  <a:lnTo>
                    <a:pt x="492871" y="39404"/>
                  </a:lnTo>
                  <a:lnTo>
                    <a:pt x="484606" y="59237"/>
                  </a:lnTo>
                  <a:lnTo>
                    <a:pt x="449255" y="117635"/>
                  </a:lnTo>
                  <a:lnTo>
                    <a:pt x="414126" y="180928"/>
                  </a:lnTo>
                  <a:lnTo>
                    <a:pt x="386046" y="235954"/>
                  </a:lnTo>
                  <a:lnTo>
                    <a:pt x="356539" y="293981"/>
                  </a:lnTo>
                  <a:lnTo>
                    <a:pt x="328853" y="347333"/>
                  </a:lnTo>
                  <a:lnTo>
                    <a:pt x="302424" y="410602"/>
                  </a:lnTo>
                  <a:lnTo>
                    <a:pt x="274411" y="473781"/>
                  </a:lnTo>
                  <a:lnTo>
                    <a:pt x="247876" y="536000"/>
                  </a:lnTo>
                  <a:lnTo>
                    <a:pt x="223962" y="595083"/>
                  </a:lnTo>
                  <a:lnTo>
                    <a:pt x="202037" y="652421"/>
                  </a:lnTo>
                  <a:lnTo>
                    <a:pt x="168257" y="714506"/>
                  </a:lnTo>
                  <a:lnTo>
                    <a:pt x="134658" y="775864"/>
                  </a:lnTo>
                  <a:lnTo>
                    <a:pt x="115814" y="8001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918821" y="207575"/>
              <a:ext cx="534734" cy="757949"/>
            </a:xfrm>
            <a:custGeom>
              <a:avLst/>
              <a:gdLst/>
              <a:ahLst/>
              <a:cxnLst/>
              <a:rect l="0" t="0" r="0" b="0"/>
              <a:pathLst>
                <a:path w="534734" h="757949">
                  <a:moveTo>
                    <a:pt x="103065" y="24051"/>
                  </a:moveTo>
                  <a:lnTo>
                    <a:pt x="91886" y="35230"/>
                  </a:lnTo>
                  <a:lnTo>
                    <a:pt x="62631" y="97269"/>
                  </a:lnTo>
                  <a:lnTo>
                    <a:pt x="43259" y="148175"/>
                  </a:lnTo>
                  <a:lnTo>
                    <a:pt x="16925" y="211655"/>
                  </a:lnTo>
                  <a:lnTo>
                    <a:pt x="12883" y="215801"/>
                  </a:lnTo>
                  <a:lnTo>
                    <a:pt x="9019" y="215055"/>
                  </a:lnTo>
                  <a:lnTo>
                    <a:pt x="5272" y="211049"/>
                  </a:lnTo>
                  <a:lnTo>
                    <a:pt x="0" y="177464"/>
                  </a:lnTo>
                  <a:lnTo>
                    <a:pt x="6624" y="114883"/>
                  </a:lnTo>
                  <a:lnTo>
                    <a:pt x="22317" y="59368"/>
                  </a:lnTo>
                  <a:lnTo>
                    <a:pt x="35591" y="37408"/>
                  </a:lnTo>
                  <a:lnTo>
                    <a:pt x="62795" y="13061"/>
                  </a:lnTo>
                  <a:lnTo>
                    <a:pt x="82828" y="2399"/>
                  </a:lnTo>
                  <a:lnTo>
                    <a:pt x="106549" y="0"/>
                  </a:lnTo>
                  <a:lnTo>
                    <a:pt x="154316" y="7992"/>
                  </a:lnTo>
                  <a:lnTo>
                    <a:pt x="203612" y="29241"/>
                  </a:lnTo>
                  <a:lnTo>
                    <a:pt x="231643" y="51456"/>
                  </a:lnTo>
                  <a:lnTo>
                    <a:pt x="265723" y="96578"/>
                  </a:lnTo>
                  <a:lnTo>
                    <a:pt x="300402" y="155605"/>
                  </a:lnTo>
                  <a:lnTo>
                    <a:pt x="320298" y="212864"/>
                  </a:lnTo>
                  <a:lnTo>
                    <a:pt x="338154" y="271704"/>
                  </a:lnTo>
                  <a:lnTo>
                    <a:pt x="352623" y="331835"/>
                  </a:lnTo>
                  <a:lnTo>
                    <a:pt x="362573" y="392656"/>
                  </a:lnTo>
                  <a:lnTo>
                    <a:pt x="362426" y="445906"/>
                  </a:lnTo>
                  <a:lnTo>
                    <a:pt x="354608" y="496876"/>
                  </a:lnTo>
                  <a:lnTo>
                    <a:pt x="344882" y="551362"/>
                  </a:lnTo>
                  <a:lnTo>
                    <a:pt x="327628" y="612378"/>
                  </a:lnTo>
                  <a:lnTo>
                    <a:pt x="315961" y="643687"/>
                  </a:lnTo>
                  <a:lnTo>
                    <a:pt x="279351" y="699939"/>
                  </a:lnTo>
                  <a:lnTo>
                    <a:pt x="244075" y="731892"/>
                  </a:lnTo>
                  <a:lnTo>
                    <a:pt x="203987" y="750588"/>
                  </a:lnTo>
                  <a:lnTo>
                    <a:pt x="162473" y="757948"/>
                  </a:lnTo>
                  <a:lnTo>
                    <a:pt x="114948" y="754539"/>
                  </a:lnTo>
                  <a:lnTo>
                    <a:pt x="87289" y="742946"/>
                  </a:lnTo>
                  <a:lnTo>
                    <a:pt x="64468" y="724926"/>
                  </a:lnTo>
                  <a:lnTo>
                    <a:pt x="39636" y="688473"/>
                  </a:lnTo>
                  <a:lnTo>
                    <a:pt x="28860" y="661721"/>
                  </a:lnTo>
                  <a:lnTo>
                    <a:pt x="26411" y="634233"/>
                  </a:lnTo>
                  <a:lnTo>
                    <a:pt x="30392" y="606419"/>
                  </a:lnTo>
                  <a:lnTo>
                    <a:pt x="39960" y="578459"/>
                  </a:lnTo>
                  <a:lnTo>
                    <a:pt x="55131" y="556674"/>
                  </a:lnTo>
                  <a:lnTo>
                    <a:pt x="73572" y="540363"/>
                  </a:lnTo>
                  <a:lnTo>
                    <a:pt x="93466" y="529214"/>
                  </a:lnTo>
                  <a:lnTo>
                    <a:pt x="135576" y="521949"/>
                  </a:lnTo>
                  <a:lnTo>
                    <a:pt x="185097" y="525386"/>
                  </a:lnTo>
                  <a:lnTo>
                    <a:pt x="236815" y="544992"/>
                  </a:lnTo>
                  <a:lnTo>
                    <a:pt x="289882" y="567417"/>
                  </a:lnTo>
                  <a:lnTo>
                    <a:pt x="344865" y="599992"/>
                  </a:lnTo>
                  <a:lnTo>
                    <a:pt x="401735" y="627761"/>
                  </a:lnTo>
                  <a:lnTo>
                    <a:pt x="460157" y="657201"/>
                  </a:lnTo>
                  <a:lnTo>
                    <a:pt x="515655" y="676546"/>
                  </a:lnTo>
                  <a:lnTo>
                    <a:pt x="534733" y="6873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989886" y="1551917"/>
            <a:ext cx="821223" cy="859110"/>
            <a:chOff x="1989886" y="1551917"/>
            <a:chExt cx="821223" cy="859110"/>
          </a:xfrm>
        </p:grpSpPr>
        <p:sp>
          <p:nvSpPr>
            <p:cNvPr id="5" name="Freeform 4"/>
            <p:cNvSpPr/>
            <p:nvPr/>
          </p:nvSpPr>
          <p:spPr>
            <a:xfrm>
              <a:off x="1989886" y="1554001"/>
              <a:ext cx="355745" cy="383243"/>
            </a:xfrm>
            <a:custGeom>
              <a:avLst/>
              <a:gdLst/>
              <a:ahLst/>
              <a:cxnLst/>
              <a:rect l="0" t="0" r="0" b="0"/>
              <a:pathLst>
                <a:path w="355745" h="383243">
                  <a:moveTo>
                    <a:pt x="0" y="25273"/>
                  </a:moveTo>
                  <a:lnTo>
                    <a:pt x="58616" y="16208"/>
                  </a:lnTo>
                  <a:lnTo>
                    <a:pt x="120026" y="15034"/>
                  </a:lnTo>
                  <a:lnTo>
                    <a:pt x="178430" y="11682"/>
                  </a:lnTo>
                  <a:lnTo>
                    <a:pt x="206814" y="8704"/>
                  </a:lnTo>
                  <a:lnTo>
                    <a:pt x="263163" y="13205"/>
                  </a:lnTo>
                  <a:lnTo>
                    <a:pt x="302192" y="11169"/>
                  </a:lnTo>
                  <a:lnTo>
                    <a:pt x="346821" y="0"/>
                  </a:lnTo>
                  <a:lnTo>
                    <a:pt x="352877" y="3745"/>
                  </a:lnTo>
                  <a:lnTo>
                    <a:pt x="355744" y="12091"/>
                  </a:lnTo>
                  <a:lnTo>
                    <a:pt x="354190" y="45544"/>
                  </a:lnTo>
                  <a:lnTo>
                    <a:pt x="338754" y="100039"/>
                  </a:lnTo>
                  <a:lnTo>
                    <a:pt x="317952" y="152519"/>
                  </a:lnTo>
                  <a:lnTo>
                    <a:pt x="297413" y="214689"/>
                  </a:lnTo>
                  <a:lnTo>
                    <a:pt x="272871" y="268103"/>
                  </a:lnTo>
                  <a:lnTo>
                    <a:pt x="246936" y="329302"/>
                  </a:lnTo>
                  <a:lnTo>
                    <a:pt x="231627" y="3832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57191" y="1551917"/>
              <a:ext cx="353918" cy="433683"/>
            </a:xfrm>
            <a:custGeom>
              <a:avLst/>
              <a:gdLst/>
              <a:ahLst/>
              <a:cxnLst/>
              <a:rect l="0" t="0" r="0" b="0"/>
              <a:pathLst>
                <a:path w="353918" h="433683">
                  <a:moveTo>
                    <a:pt x="59119" y="6300"/>
                  </a:moveTo>
                  <a:lnTo>
                    <a:pt x="16458" y="60415"/>
                  </a:lnTo>
                  <a:lnTo>
                    <a:pt x="9621" y="70453"/>
                  </a:lnTo>
                  <a:lnTo>
                    <a:pt x="5064" y="72465"/>
                  </a:lnTo>
                  <a:lnTo>
                    <a:pt x="2025" y="69127"/>
                  </a:lnTo>
                  <a:lnTo>
                    <a:pt x="0" y="62223"/>
                  </a:lnTo>
                  <a:lnTo>
                    <a:pt x="3988" y="45193"/>
                  </a:lnTo>
                  <a:lnTo>
                    <a:pt x="14730" y="27095"/>
                  </a:lnTo>
                  <a:lnTo>
                    <a:pt x="31202" y="11253"/>
                  </a:lnTo>
                  <a:lnTo>
                    <a:pt x="53341" y="2652"/>
                  </a:lnTo>
                  <a:lnTo>
                    <a:pt x="77608" y="0"/>
                  </a:lnTo>
                  <a:lnTo>
                    <a:pt x="112171" y="6253"/>
                  </a:lnTo>
                  <a:lnTo>
                    <a:pt x="158940" y="28734"/>
                  </a:lnTo>
                  <a:lnTo>
                    <a:pt x="186962" y="55061"/>
                  </a:lnTo>
                  <a:lnTo>
                    <a:pt x="222283" y="105879"/>
                  </a:lnTo>
                  <a:lnTo>
                    <a:pt x="239005" y="152658"/>
                  </a:lnTo>
                  <a:lnTo>
                    <a:pt x="245780" y="203564"/>
                  </a:lnTo>
                  <a:lnTo>
                    <a:pt x="246899" y="265931"/>
                  </a:lnTo>
                  <a:lnTo>
                    <a:pt x="237068" y="327123"/>
                  </a:lnTo>
                  <a:lnTo>
                    <a:pt x="229455" y="350100"/>
                  </a:lnTo>
                  <a:lnTo>
                    <a:pt x="202384" y="387033"/>
                  </a:lnTo>
                  <a:lnTo>
                    <a:pt x="163588" y="422188"/>
                  </a:lnTo>
                  <a:lnTo>
                    <a:pt x="139865" y="430955"/>
                  </a:lnTo>
                  <a:lnTo>
                    <a:pt x="114894" y="433682"/>
                  </a:lnTo>
                  <a:lnTo>
                    <a:pt x="79935" y="427470"/>
                  </a:lnTo>
                  <a:lnTo>
                    <a:pt x="53943" y="417315"/>
                  </a:lnTo>
                  <a:lnTo>
                    <a:pt x="36152" y="398763"/>
                  </a:lnTo>
                  <a:lnTo>
                    <a:pt x="29769" y="387265"/>
                  </a:lnTo>
                  <a:lnTo>
                    <a:pt x="25798" y="362011"/>
                  </a:lnTo>
                  <a:lnTo>
                    <a:pt x="26377" y="348726"/>
                  </a:lnTo>
                  <a:lnTo>
                    <a:pt x="36378" y="327725"/>
                  </a:lnTo>
                  <a:lnTo>
                    <a:pt x="52522" y="311763"/>
                  </a:lnTo>
                  <a:lnTo>
                    <a:pt x="71395" y="300769"/>
                  </a:lnTo>
                  <a:lnTo>
                    <a:pt x="112930" y="293592"/>
                  </a:lnTo>
                  <a:lnTo>
                    <a:pt x="170961" y="299572"/>
                  </a:lnTo>
                  <a:lnTo>
                    <a:pt x="227484" y="315138"/>
                  </a:lnTo>
                  <a:lnTo>
                    <a:pt x="289299" y="334807"/>
                  </a:lnTo>
                  <a:lnTo>
                    <a:pt x="342982" y="350438"/>
                  </a:lnTo>
                  <a:lnTo>
                    <a:pt x="353917" y="35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10943" y="2042528"/>
              <a:ext cx="389555" cy="368499"/>
            </a:xfrm>
            <a:custGeom>
              <a:avLst/>
              <a:gdLst/>
              <a:ahLst/>
              <a:cxnLst/>
              <a:rect l="0" t="0" r="0" b="0"/>
              <a:pathLst>
                <a:path w="389555" h="368499">
                  <a:moveTo>
                    <a:pt x="389554" y="0"/>
                  </a:moveTo>
                  <a:lnTo>
                    <a:pt x="326126" y="37086"/>
                  </a:lnTo>
                  <a:lnTo>
                    <a:pt x="270425" y="95239"/>
                  </a:lnTo>
                  <a:lnTo>
                    <a:pt x="211300" y="157031"/>
                  </a:lnTo>
                  <a:lnTo>
                    <a:pt x="155890" y="212597"/>
                  </a:lnTo>
                  <a:lnTo>
                    <a:pt x="105016" y="271813"/>
                  </a:lnTo>
                  <a:lnTo>
                    <a:pt x="46224" y="332673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89969" y="2063585"/>
              <a:ext cx="326384" cy="336913"/>
            </a:xfrm>
            <a:custGeom>
              <a:avLst/>
              <a:gdLst/>
              <a:ahLst/>
              <a:cxnLst/>
              <a:rect l="0" t="0" r="0" b="0"/>
              <a:pathLst>
                <a:path w="326384" h="336913">
                  <a:moveTo>
                    <a:pt x="0" y="0"/>
                  </a:moveTo>
                  <a:lnTo>
                    <a:pt x="49498" y="59593"/>
                  </a:lnTo>
                  <a:lnTo>
                    <a:pt x="106692" y="118344"/>
                  </a:lnTo>
                  <a:lnTo>
                    <a:pt x="144557" y="150325"/>
                  </a:lnTo>
                  <a:lnTo>
                    <a:pt x="201954" y="212205"/>
                  </a:lnTo>
                  <a:lnTo>
                    <a:pt x="255894" y="267577"/>
                  </a:lnTo>
                  <a:lnTo>
                    <a:pt x="298281" y="317191"/>
                  </a:lnTo>
                  <a:lnTo>
                    <a:pt x="32638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750408" y="2495253"/>
            <a:ext cx="1260743" cy="340596"/>
            <a:chOff x="1750408" y="2495253"/>
            <a:chExt cx="1260743" cy="340596"/>
          </a:xfrm>
        </p:grpSpPr>
        <p:sp>
          <p:nvSpPr>
            <p:cNvPr id="10" name="Freeform 9"/>
            <p:cNvSpPr/>
            <p:nvPr/>
          </p:nvSpPr>
          <p:spPr>
            <a:xfrm>
              <a:off x="1750408" y="2495253"/>
              <a:ext cx="205339" cy="340596"/>
            </a:xfrm>
            <a:custGeom>
              <a:avLst/>
              <a:gdLst/>
              <a:ahLst/>
              <a:cxnLst/>
              <a:rect l="0" t="0" r="0" b="0"/>
              <a:pathLst>
                <a:path w="205339" h="340596">
                  <a:moveTo>
                    <a:pt x="186835" y="0"/>
                  </a:moveTo>
                  <a:lnTo>
                    <a:pt x="155553" y="9576"/>
                  </a:lnTo>
                  <a:lnTo>
                    <a:pt x="131813" y="27534"/>
                  </a:lnTo>
                  <a:lnTo>
                    <a:pt x="81616" y="86803"/>
                  </a:lnTo>
                  <a:lnTo>
                    <a:pt x="46464" y="138380"/>
                  </a:lnTo>
                  <a:lnTo>
                    <a:pt x="16950" y="198623"/>
                  </a:lnTo>
                  <a:lnTo>
                    <a:pt x="2413" y="243045"/>
                  </a:lnTo>
                  <a:lnTo>
                    <a:pt x="0" y="280894"/>
                  </a:lnTo>
                  <a:lnTo>
                    <a:pt x="3582" y="303826"/>
                  </a:lnTo>
                  <a:lnTo>
                    <a:pt x="8514" y="312515"/>
                  </a:lnTo>
                  <a:lnTo>
                    <a:pt x="23353" y="325289"/>
                  </a:lnTo>
                  <a:lnTo>
                    <a:pt x="51438" y="339058"/>
                  </a:lnTo>
                  <a:lnTo>
                    <a:pt x="71677" y="340595"/>
                  </a:lnTo>
                  <a:lnTo>
                    <a:pt x="113265" y="332051"/>
                  </a:lnTo>
                  <a:lnTo>
                    <a:pt x="176318" y="297573"/>
                  </a:lnTo>
                  <a:lnTo>
                    <a:pt x="202306" y="271444"/>
                  </a:lnTo>
                  <a:lnTo>
                    <a:pt x="205338" y="261681"/>
                  </a:lnTo>
                  <a:lnTo>
                    <a:pt x="202467" y="241475"/>
                  </a:lnTo>
                  <a:lnTo>
                    <a:pt x="187697" y="215958"/>
                  </a:lnTo>
                  <a:lnTo>
                    <a:pt x="179221" y="211822"/>
                  </a:lnTo>
                  <a:lnTo>
                    <a:pt x="157325" y="210347"/>
                  </a:lnTo>
                  <a:lnTo>
                    <a:pt x="118690" y="221683"/>
                  </a:lnTo>
                  <a:lnTo>
                    <a:pt x="80524" y="246474"/>
                  </a:lnTo>
                  <a:lnTo>
                    <a:pt x="53575" y="267662"/>
                  </a:lnTo>
                  <a:lnTo>
                    <a:pt x="3943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74238" y="2516310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3120" y="57265"/>
                  </a:lnTo>
                  <a:lnTo>
                    <a:pt x="9065" y="118157"/>
                  </a:lnTo>
                  <a:lnTo>
                    <a:pt x="18669" y="181026"/>
                  </a:lnTo>
                  <a:lnTo>
                    <a:pt x="20585" y="235540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99202" y="2515551"/>
              <a:ext cx="211949" cy="287443"/>
            </a:xfrm>
            <a:custGeom>
              <a:avLst/>
              <a:gdLst/>
              <a:ahLst/>
              <a:cxnLst/>
              <a:rect l="0" t="0" r="0" b="0"/>
              <a:pathLst>
                <a:path w="211949" h="287443">
                  <a:moveTo>
                    <a:pt x="22435" y="63930"/>
                  </a:moveTo>
                  <a:lnTo>
                    <a:pt x="32010" y="39884"/>
                  </a:lnTo>
                  <a:lnTo>
                    <a:pt x="61838" y="4338"/>
                  </a:lnTo>
                  <a:lnTo>
                    <a:pt x="70931" y="805"/>
                  </a:lnTo>
                  <a:lnTo>
                    <a:pt x="93512" y="0"/>
                  </a:lnTo>
                  <a:lnTo>
                    <a:pt x="112906" y="6661"/>
                  </a:lnTo>
                  <a:lnTo>
                    <a:pt x="121354" y="11713"/>
                  </a:lnTo>
                  <a:lnTo>
                    <a:pt x="133859" y="26685"/>
                  </a:lnTo>
                  <a:lnTo>
                    <a:pt x="151419" y="70481"/>
                  </a:lnTo>
                  <a:lnTo>
                    <a:pt x="157748" y="131428"/>
                  </a:lnTo>
                  <a:lnTo>
                    <a:pt x="155878" y="186621"/>
                  </a:lnTo>
                  <a:lnTo>
                    <a:pt x="144642" y="220776"/>
                  </a:lnTo>
                  <a:lnTo>
                    <a:pt x="119884" y="263758"/>
                  </a:lnTo>
                  <a:lnTo>
                    <a:pt x="100061" y="278695"/>
                  </a:lnTo>
                  <a:lnTo>
                    <a:pt x="88223" y="284316"/>
                  </a:lnTo>
                  <a:lnTo>
                    <a:pt x="62593" y="287442"/>
                  </a:lnTo>
                  <a:lnTo>
                    <a:pt x="49207" y="286637"/>
                  </a:lnTo>
                  <a:lnTo>
                    <a:pt x="28094" y="276385"/>
                  </a:lnTo>
                  <a:lnTo>
                    <a:pt x="12082" y="260130"/>
                  </a:lnTo>
                  <a:lnTo>
                    <a:pt x="1066" y="241208"/>
                  </a:lnTo>
                  <a:lnTo>
                    <a:pt x="0" y="232418"/>
                  </a:lnTo>
                  <a:lnTo>
                    <a:pt x="5055" y="216413"/>
                  </a:lnTo>
                  <a:lnTo>
                    <a:pt x="26644" y="194248"/>
                  </a:lnTo>
                  <a:lnTo>
                    <a:pt x="60857" y="178452"/>
                  </a:lnTo>
                  <a:lnTo>
                    <a:pt x="83965" y="176440"/>
                  </a:lnTo>
                  <a:lnTo>
                    <a:pt x="145268" y="180479"/>
                  </a:lnTo>
                  <a:lnTo>
                    <a:pt x="187078" y="191111"/>
                  </a:lnTo>
                  <a:lnTo>
                    <a:pt x="211948" y="2008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221305" y="2937450"/>
            <a:ext cx="852810" cy="649889"/>
            <a:chOff x="1221305" y="2937450"/>
            <a:chExt cx="852810" cy="649889"/>
          </a:xfrm>
        </p:grpSpPr>
        <p:sp>
          <p:nvSpPr>
            <p:cNvPr id="14" name="Freeform 13"/>
            <p:cNvSpPr/>
            <p:nvPr/>
          </p:nvSpPr>
          <p:spPr>
            <a:xfrm>
              <a:off x="1442404" y="2937450"/>
              <a:ext cx="326384" cy="221100"/>
            </a:xfrm>
            <a:custGeom>
              <a:avLst/>
              <a:gdLst/>
              <a:ahLst/>
              <a:cxnLst/>
              <a:rect l="0" t="0" r="0" b="0"/>
              <a:pathLst>
                <a:path w="326384" h="221100">
                  <a:moveTo>
                    <a:pt x="326383" y="0"/>
                  </a:moveTo>
                  <a:lnTo>
                    <a:pt x="283691" y="14573"/>
                  </a:lnTo>
                  <a:lnTo>
                    <a:pt x="224167" y="52998"/>
                  </a:lnTo>
                  <a:lnTo>
                    <a:pt x="167801" y="103121"/>
                  </a:lnTo>
                  <a:lnTo>
                    <a:pt x="108347" y="147209"/>
                  </a:lnTo>
                  <a:lnTo>
                    <a:pt x="48082" y="202374"/>
                  </a:lnTo>
                  <a:lnTo>
                    <a:pt x="15867" y="217054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758259" y="2947979"/>
              <a:ext cx="315856" cy="242156"/>
            </a:xfrm>
            <a:custGeom>
              <a:avLst/>
              <a:gdLst/>
              <a:ahLst/>
              <a:cxnLst/>
              <a:rect l="0" t="0" r="0" b="0"/>
              <a:pathLst>
                <a:path w="315856" h="242156">
                  <a:moveTo>
                    <a:pt x="0" y="0"/>
                  </a:moveTo>
                  <a:lnTo>
                    <a:pt x="5589" y="16767"/>
                  </a:lnTo>
                  <a:lnTo>
                    <a:pt x="17692" y="31239"/>
                  </a:lnTo>
                  <a:lnTo>
                    <a:pt x="75582" y="80698"/>
                  </a:lnTo>
                  <a:lnTo>
                    <a:pt x="118256" y="112691"/>
                  </a:lnTo>
                  <a:lnTo>
                    <a:pt x="145003" y="128536"/>
                  </a:lnTo>
                  <a:lnTo>
                    <a:pt x="200755" y="168648"/>
                  </a:lnTo>
                  <a:lnTo>
                    <a:pt x="260155" y="202253"/>
                  </a:lnTo>
                  <a:lnTo>
                    <a:pt x="315855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221305" y="3242777"/>
              <a:ext cx="224825" cy="344562"/>
            </a:xfrm>
            <a:custGeom>
              <a:avLst/>
              <a:gdLst/>
              <a:ahLst/>
              <a:cxnLst/>
              <a:rect l="0" t="0" r="0" b="0"/>
              <a:pathLst>
                <a:path w="224825" h="344562">
                  <a:moveTo>
                    <a:pt x="105285" y="0"/>
                  </a:moveTo>
                  <a:lnTo>
                    <a:pt x="62623" y="60873"/>
                  </a:lnTo>
                  <a:lnTo>
                    <a:pt x="34987" y="90793"/>
                  </a:lnTo>
                  <a:lnTo>
                    <a:pt x="31514" y="92114"/>
                  </a:lnTo>
                  <a:lnTo>
                    <a:pt x="30368" y="89485"/>
                  </a:lnTo>
                  <a:lnTo>
                    <a:pt x="30774" y="84223"/>
                  </a:lnTo>
                  <a:lnTo>
                    <a:pt x="40584" y="72138"/>
                  </a:lnTo>
                  <a:lnTo>
                    <a:pt x="99376" y="18656"/>
                  </a:lnTo>
                  <a:lnTo>
                    <a:pt x="117867" y="9071"/>
                  </a:lnTo>
                  <a:lnTo>
                    <a:pt x="140903" y="7151"/>
                  </a:lnTo>
                  <a:lnTo>
                    <a:pt x="153597" y="8277"/>
                  </a:lnTo>
                  <a:lnTo>
                    <a:pt x="173940" y="18886"/>
                  </a:lnTo>
                  <a:lnTo>
                    <a:pt x="182641" y="26629"/>
                  </a:lnTo>
                  <a:lnTo>
                    <a:pt x="187271" y="35300"/>
                  </a:lnTo>
                  <a:lnTo>
                    <a:pt x="189297" y="54293"/>
                  </a:lnTo>
                  <a:lnTo>
                    <a:pt x="183860" y="84717"/>
                  </a:lnTo>
                  <a:lnTo>
                    <a:pt x="163137" y="125268"/>
                  </a:lnTo>
                  <a:lnTo>
                    <a:pt x="150104" y="141853"/>
                  </a:lnTo>
                  <a:lnTo>
                    <a:pt x="121287" y="160818"/>
                  </a:lnTo>
                  <a:lnTo>
                    <a:pt x="122972" y="161024"/>
                  </a:lnTo>
                  <a:lnTo>
                    <a:pt x="127605" y="159992"/>
                  </a:lnTo>
                  <a:lnTo>
                    <a:pt x="189085" y="172763"/>
                  </a:lnTo>
                  <a:lnTo>
                    <a:pt x="197416" y="179516"/>
                  </a:lnTo>
                  <a:lnTo>
                    <a:pt x="214732" y="210207"/>
                  </a:lnTo>
                  <a:lnTo>
                    <a:pt x="223338" y="231466"/>
                  </a:lnTo>
                  <a:lnTo>
                    <a:pt x="224824" y="252612"/>
                  </a:lnTo>
                  <a:lnTo>
                    <a:pt x="220415" y="273709"/>
                  </a:lnTo>
                  <a:lnTo>
                    <a:pt x="204778" y="304147"/>
                  </a:lnTo>
                  <a:lnTo>
                    <a:pt x="192008" y="320790"/>
                  </a:lnTo>
                  <a:lnTo>
                    <a:pt x="166076" y="337724"/>
                  </a:lnTo>
                  <a:lnTo>
                    <a:pt x="124987" y="344561"/>
                  </a:lnTo>
                  <a:lnTo>
                    <a:pt x="68276" y="338466"/>
                  </a:lnTo>
                  <a:lnTo>
                    <a:pt x="25185" y="32599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2008063" y="3271228"/>
            <a:ext cx="234508" cy="335693"/>
          </a:xfrm>
          <a:custGeom>
            <a:avLst/>
            <a:gdLst/>
            <a:ahLst/>
            <a:cxnLst/>
            <a:rect l="0" t="0" r="0" b="0"/>
            <a:pathLst>
              <a:path w="234508" h="335693">
                <a:moveTo>
                  <a:pt x="55522" y="13663"/>
                </a:moveTo>
                <a:lnTo>
                  <a:pt x="47189" y="51141"/>
                </a:lnTo>
                <a:lnTo>
                  <a:pt x="43630" y="74773"/>
                </a:lnTo>
                <a:lnTo>
                  <a:pt x="31981" y="100790"/>
                </a:lnTo>
                <a:lnTo>
                  <a:pt x="31639" y="99823"/>
                </a:lnTo>
                <a:lnTo>
                  <a:pt x="43668" y="63787"/>
                </a:lnTo>
                <a:lnTo>
                  <a:pt x="73819" y="18920"/>
                </a:lnTo>
                <a:lnTo>
                  <a:pt x="99938" y="2223"/>
                </a:lnTo>
                <a:lnTo>
                  <a:pt x="119716" y="0"/>
                </a:lnTo>
                <a:lnTo>
                  <a:pt x="129904" y="1045"/>
                </a:lnTo>
                <a:lnTo>
                  <a:pt x="147462" y="11564"/>
                </a:lnTo>
                <a:lnTo>
                  <a:pt x="161895" y="27938"/>
                </a:lnTo>
                <a:lnTo>
                  <a:pt x="172209" y="46913"/>
                </a:lnTo>
                <a:lnTo>
                  <a:pt x="179957" y="103332"/>
                </a:lnTo>
                <a:lnTo>
                  <a:pt x="178368" y="157630"/>
                </a:lnTo>
                <a:lnTo>
                  <a:pt x="169922" y="220488"/>
                </a:lnTo>
                <a:lnTo>
                  <a:pt x="147738" y="276382"/>
                </a:lnTo>
                <a:lnTo>
                  <a:pt x="130938" y="302725"/>
                </a:lnTo>
                <a:lnTo>
                  <a:pt x="99964" y="325349"/>
                </a:lnTo>
                <a:lnTo>
                  <a:pt x="61151" y="335692"/>
                </a:lnTo>
                <a:lnTo>
                  <a:pt x="40086" y="331872"/>
                </a:lnTo>
                <a:lnTo>
                  <a:pt x="31194" y="327578"/>
                </a:lnTo>
                <a:lnTo>
                  <a:pt x="18193" y="313448"/>
                </a:lnTo>
                <a:lnTo>
                  <a:pt x="315" y="275781"/>
                </a:lnTo>
                <a:lnTo>
                  <a:pt x="0" y="266787"/>
                </a:lnTo>
                <a:lnTo>
                  <a:pt x="5889" y="250555"/>
                </a:lnTo>
                <a:lnTo>
                  <a:pt x="22545" y="238661"/>
                </a:lnTo>
                <a:lnTo>
                  <a:pt x="46715" y="230645"/>
                </a:lnTo>
                <a:lnTo>
                  <a:pt x="76954" y="227083"/>
                </a:lnTo>
                <a:lnTo>
                  <a:pt x="103652" y="231739"/>
                </a:lnTo>
                <a:lnTo>
                  <a:pt x="160213" y="251911"/>
                </a:lnTo>
                <a:lnTo>
                  <a:pt x="220416" y="272161"/>
                </a:lnTo>
                <a:lnTo>
                  <a:pt x="234507" y="27687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989976" y="2905865"/>
            <a:ext cx="2021175" cy="736736"/>
            <a:chOff x="989976" y="2905865"/>
            <a:chExt cx="2021175" cy="736736"/>
          </a:xfrm>
        </p:grpSpPr>
        <p:sp>
          <p:nvSpPr>
            <p:cNvPr id="19" name="Freeform 18"/>
            <p:cNvSpPr/>
            <p:nvPr/>
          </p:nvSpPr>
          <p:spPr>
            <a:xfrm>
              <a:off x="989976" y="3081720"/>
              <a:ext cx="545326" cy="547933"/>
            </a:xfrm>
            <a:custGeom>
              <a:avLst/>
              <a:gdLst/>
              <a:ahLst/>
              <a:cxnLst/>
              <a:rect l="0" t="0" r="0" b="0"/>
              <a:pathLst>
                <a:path w="545326" h="547933">
                  <a:moveTo>
                    <a:pt x="410314" y="45243"/>
                  </a:moveTo>
                  <a:lnTo>
                    <a:pt x="356439" y="20049"/>
                  </a:lnTo>
                  <a:lnTo>
                    <a:pt x="304866" y="0"/>
                  </a:lnTo>
                  <a:lnTo>
                    <a:pt x="254477" y="1298"/>
                  </a:lnTo>
                  <a:lnTo>
                    <a:pt x="199464" y="5887"/>
                  </a:lnTo>
                  <a:lnTo>
                    <a:pt x="149126" y="17712"/>
                  </a:lnTo>
                  <a:lnTo>
                    <a:pt x="121705" y="33447"/>
                  </a:lnTo>
                  <a:lnTo>
                    <a:pt x="62978" y="87445"/>
                  </a:lnTo>
                  <a:lnTo>
                    <a:pt x="34818" y="121040"/>
                  </a:lnTo>
                  <a:lnTo>
                    <a:pt x="7339" y="182298"/>
                  </a:lnTo>
                  <a:lnTo>
                    <a:pt x="1211" y="232670"/>
                  </a:lnTo>
                  <a:lnTo>
                    <a:pt x="0" y="287680"/>
                  </a:lnTo>
                  <a:lnTo>
                    <a:pt x="2174" y="315600"/>
                  </a:lnTo>
                  <a:lnTo>
                    <a:pt x="19514" y="371652"/>
                  </a:lnTo>
                  <a:lnTo>
                    <a:pt x="40141" y="422194"/>
                  </a:lnTo>
                  <a:lnTo>
                    <a:pt x="80582" y="472604"/>
                  </a:lnTo>
                  <a:lnTo>
                    <a:pt x="135323" y="508392"/>
                  </a:lnTo>
                  <a:lnTo>
                    <a:pt x="170907" y="526404"/>
                  </a:lnTo>
                  <a:lnTo>
                    <a:pt x="224853" y="542970"/>
                  </a:lnTo>
                  <a:lnTo>
                    <a:pt x="280569" y="547932"/>
                  </a:lnTo>
                  <a:lnTo>
                    <a:pt x="336635" y="541980"/>
                  </a:lnTo>
                  <a:lnTo>
                    <a:pt x="398360" y="534868"/>
                  </a:lnTo>
                  <a:lnTo>
                    <a:pt x="448897" y="521029"/>
                  </a:lnTo>
                  <a:lnTo>
                    <a:pt x="490105" y="490289"/>
                  </a:lnTo>
                  <a:lnTo>
                    <a:pt x="518925" y="460404"/>
                  </a:lnTo>
                  <a:lnTo>
                    <a:pt x="537771" y="424967"/>
                  </a:lnTo>
                  <a:lnTo>
                    <a:pt x="545325" y="371071"/>
                  </a:lnTo>
                  <a:lnTo>
                    <a:pt x="541228" y="309776"/>
                  </a:lnTo>
                  <a:lnTo>
                    <a:pt x="527984" y="256984"/>
                  </a:lnTo>
                  <a:lnTo>
                    <a:pt x="502961" y="194414"/>
                  </a:lnTo>
                  <a:lnTo>
                    <a:pt x="478224" y="150878"/>
                  </a:lnTo>
                  <a:lnTo>
                    <a:pt x="430608" y="103521"/>
                  </a:lnTo>
                  <a:lnTo>
                    <a:pt x="373414" y="69700"/>
                  </a:lnTo>
                  <a:lnTo>
                    <a:pt x="347143" y="557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18369" y="3149574"/>
              <a:ext cx="602686" cy="493027"/>
            </a:xfrm>
            <a:custGeom>
              <a:avLst/>
              <a:gdLst/>
              <a:ahLst/>
              <a:cxnLst/>
              <a:rect l="0" t="0" r="0" b="0"/>
              <a:pathLst>
                <a:path w="602686" h="493027">
                  <a:moveTo>
                    <a:pt x="387330" y="30032"/>
                  </a:moveTo>
                  <a:lnTo>
                    <a:pt x="376152" y="18854"/>
                  </a:lnTo>
                  <a:lnTo>
                    <a:pt x="346843" y="6313"/>
                  </a:lnTo>
                  <a:lnTo>
                    <a:pt x="295018" y="0"/>
                  </a:lnTo>
                  <a:lnTo>
                    <a:pt x="242840" y="1873"/>
                  </a:lnTo>
                  <a:lnTo>
                    <a:pt x="187672" y="17615"/>
                  </a:lnTo>
                  <a:lnTo>
                    <a:pt x="125321" y="48983"/>
                  </a:lnTo>
                  <a:lnTo>
                    <a:pt x="64640" y="110463"/>
                  </a:lnTo>
                  <a:lnTo>
                    <a:pt x="26057" y="170589"/>
                  </a:lnTo>
                  <a:lnTo>
                    <a:pt x="5284" y="220030"/>
                  </a:lnTo>
                  <a:lnTo>
                    <a:pt x="0" y="256863"/>
                  </a:lnTo>
                  <a:lnTo>
                    <a:pt x="9521" y="316789"/>
                  </a:lnTo>
                  <a:lnTo>
                    <a:pt x="27182" y="375244"/>
                  </a:lnTo>
                  <a:lnTo>
                    <a:pt x="66545" y="438112"/>
                  </a:lnTo>
                  <a:lnTo>
                    <a:pt x="84492" y="452387"/>
                  </a:lnTo>
                  <a:lnTo>
                    <a:pt x="104167" y="462630"/>
                  </a:lnTo>
                  <a:lnTo>
                    <a:pt x="167302" y="474085"/>
                  </a:lnTo>
                  <a:lnTo>
                    <a:pt x="229327" y="488851"/>
                  </a:lnTo>
                  <a:lnTo>
                    <a:pt x="285843" y="492409"/>
                  </a:lnTo>
                  <a:lnTo>
                    <a:pt x="335813" y="493026"/>
                  </a:lnTo>
                  <a:lnTo>
                    <a:pt x="393921" y="487645"/>
                  </a:lnTo>
                  <a:lnTo>
                    <a:pt x="453102" y="471948"/>
                  </a:lnTo>
                  <a:lnTo>
                    <a:pt x="511458" y="453475"/>
                  </a:lnTo>
                  <a:lnTo>
                    <a:pt x="551523" y="422475"/>
                  </a:lnTo>
                  <a:lnTo>
                    <a:pt x="579034" y="386491"/>
                  </a:lnTo>
                  <a:lnTo>
                    <a:pt x="591790" y="354798"/>
                  </a:lnTo>
                  <a:lnTo>
                    <a:pt x="602685" y="294649"/>
                  </a:lnTo>
                  <a:lnTo>
                    <a:pt x="601137" y="262075"/>
                  </a:lnTo>
                  <a:lnTo>
                    <a:pt x="588964" y="211222"/>
                  </a:lnTo>
                  <a:lnTo>
                    <a:pt x="558581" y="147753"/>
                  </a:lnTo>
                  <a:lnTo>
                    <a:pt x="532437" y="120414"/>
                  </a:lnTo>
                  <a:lnTo>
                    <a:pt x="473452" y="86142"/>
                  </a:lnTo>
                  <a:lnTo>
                    <a:pt x="413099" y="66753"/>
                  </a:lnTo>
                  <a:lnTo>
                    <a:pt x="376802" y="616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63709" y="2926922"/>
              <a:ext cx="168457" cy="200042"/>
            </a:xfrm>
            <a:custGeom>
              <a:avLst/>
              <a:gdLst/>
              <a:ahLst/>
              <a:cxnLst/>
              <a:rect l="0" t="0" r="0" b="0"/>
              <a:pathLst>
                <a:path w="168457" h="200042">
                  <a:moveTo>
                    <a:pt x="168456" y="0"/>
                  </a:moveTo>
                  <a:lnTo>
                    <a:pt x="113231" y="57565"/>
                  </a:lnTo>
                  <a:lnTo>
                    <a:pt x="79722" y="107840"/>
                  </a:lnTo>
                  <a:lnTo>
                    <a:pt x="31528" y="166205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00580" y="2905865"/>
              <a:ext cx="210571" cy="305327"/>
            </a:xfrm>
            <a:custGeom>
              <a:avLst/>
              <a:gdLst/>
              <a:ahLst/>
              <a:cxnLst/>
              <a:rect l="0" t="0" r="0" b="0"/>
              <a:pathLst>
                <a:path w="210571" h="305327">
                  <a:moveTo>
                    <a:pt x="0" y="0"/>
                  </a:moveTo>
                  <a:lnTo>
                    <a:pt x="34747" y="61111"/>
                  </a:lnTo>
                  <a:lnTo>
                    <a:pt x="66822" y="121131"/>
                  </a:lnTo>
                  <a:lnTo>
                    <a:pt x="112008" y="183466"/>
                  </a:lnTo>
                  <a:lnTo>
                    <a:pt x="158813" y="240550"/>
                  </a:lnTo>
                  <a:lnTo>
                    <a:pt x="203484" y="295827"/>
                  </a:lnTo>
                  <a:lnTo>
                    <a:pt x="21057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455378" y="3112257"/>
            <a:ext cx="1375754" cy="1308172"/>
            <a:chOff x="2455378" y="3112257"/>
            <a:chExt cx="1375754" cy="1308172"/>
          </a:xfrm>
        </p:grpSpPr>
        <p:sp>
          <p:nvSpPr>
            <p:cNvPr id="24" name="Freeform 23"/>
            <p:cNvSpPr/>
            <p:nvPr/>
          </p:nvSpPr>
          <p:spPr>
            <a:xfrm>
              <a:off x="2580630" y="3242777"/>
              <a:ext cx="202653" cy="312770"/>
            </a:xfrm>
            <a:custGeom>
              <a:avLst/>
              <a:gdLst/>
              <a:ahLst/>
              <a:cxnLst/>
              <a:rect l="0" t="0" r="0" b="0"/>
              <a:pathLst>
                <a:path w="202653" h="312770">
                  <a:moveTo>
                    <a:pt x="93608" y="0"/>
                  </a:moveTo>
                  <a:lnTo>
                    <a:pt x="44110" y="58563"/>
                  </a:lnTo>
                  <a:lnTo>
                    <a:pt x="23310" y="80393"/>
                  </a:lnTo>
                  <a:lnTo>
                    <a:pt x="16327" y="82841"/>
                  </a:lnTo>
                  <a:lnTo>
                    <a:pt x="9332" y="82134"/>
                  </a:lnTo>
                  <a:lnTo>
                    <a:pt x="2329" y="79322"/>
                  </a:lnTo>
                  <a:lnTo>
                    <a:pt x="0" y="73938"/>
                  </a:lnTo>
                  <a:lnTo>
                    <a:pt x="787" y="66839"/>
                  </a:lnTo>
                  <a:lnTo>
                    <a:pt x="7900" y="50763"/>
                  </a:lnTo>
                  <a:lnTo>
                    <a:pt x="38185" y="14253"/>
                  </a:lnTo>
                  <a:lnTo>
                    <a:pt x="46131" y="10672"/>
                  </a:lnTo>
                  <a:lnTo>
                    <a:pt x="64318" y="9812"/>
                  </a:lnTo>
                  <a:lnTo>
                    <a:pt x="94288" y="15905"/>
                  </a:lnTo>
                  <a:lnTo>
                    <a:pt x="102250" y="21132"/>
                  </a:lnTo>
                  <a:lnTo>
                    <a:pt x="114217" y="36298"/>
                  </a:lnTo>
                  <a:lnTo>
                    <a:pt x="121941" y="70156"/>
                  </a:lnTo>
                  <a:lnTo>
                    <a:pt x="117509" y="93182"/>
                  </a:lnTo>
                  <a:lnTo>
                    <a:pt x="101859" y="122755"/>
                  </a:lnTo>
                  <a:lnTo>
                    <a:pt x="95600" y="130970"/>
                  </a:lnTo>
                  <a:lnTo>
                    <a:pt x="96106" y="136446"/>
                  </a:lnTo>
                  <a:lnTo>
                    <a:pt x="101122" y="140097"/>
                  </a:lnTo>
                  <a:lnTo>
                    <a:pt x="127420" y="151475"/>
                  </a:lnTo>
                  <a:lnTo>
                    <a:pt x="167747" y="176280"/>
                  </a:lnTo>
                  <a:lnTo>
                    <a:pt x="182321" y="192990"/>
                  </a:lnTo>
                  <a:lnTo>
                    <a:pt x="201209" y="232314"/>
                  </a:lnTo>
                  <a:lnTo>
                    <a:pt x="202652" y="252989"/>
                  </a:lnTo>
                  <a:lnTo>
                    <a:pt x="198224" y="272707"/>
                  </a:lnTo>
                  <a:lnTo>
                    <a:pt x="188457" y="289269"/>
                  </a:lnTo>
                  <a:lnTo>
                    <a:pt x="170078" y="301309"/>
                  </a:lnTo>
                  <a:lnTo>
                    <a:pt x="145142" y="309390"/>
                  </a:lnTo>
                  <a:lnTo>
                    <a:pt x="100559" y="312769"/>
                  </a:lnTo>
                  <a:lnTo>
                    <a:pt x="75640" y="309414"/>
                  </a:lnTo>
                  <a:lnTo>
                    <a:pt x="59106" y="300904"/>
                  </a:lnTo>
                  <a:lnTo>
                    <a:pt x="40965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55500" y="3274362"/>
              <a:ext cx="29392" cy="294799"/>
            </a:xfrm>
            <a:custGeom>
              <a:avLst/>
              <a:gdLst/>
              <a:ahLst/>
              <a:cxnLst/>
              <a:rect l="0" t="0" r="0" b="0"/>
              <a:pathLst>
                <a:path w="29392" h="294799">
                  <a:moveTo>
                    <a:pt x="8334" y="0"/>
                  </a:moveTo>
                  <a:lnTo>
                    <a:pt x="0" y="52050"/>
                  </a:lnTo>
                  <a:lnTo>
                    <a:pt x="1575" y="101990"/>
                  </a:lnTo>
                  <a:lnTo>
                    <a:pt x="12588" y="160786"/>
                  </a:lnTo>
                  <a:lnTo>
                    <a:pt x="22592" y="208947"/>
                  </a:lnTo>
                  <a:lnTo>
                    <a:pt x="28048" y="265709"/>
                  </a:lnTo>
                  <a:lnTo>
                    <a:pt x="2939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81356" y="3295419"/>
              <a:ext cx="193007" cy="165419"/>
            </a:xfrm>
            <a:custGeom>
              <a:avLst/>
              <a:gdLst/>
              <a:ahLst/>
              <a:cxnLst/>
              <a:rect l="0" t="0" r="0" b="0"/>
              <a:pathLst>
                <a:path w="193007" h="165419">
                  <a:moveTo>
                    <a:pt x="193006" y="136871"/>
                  </a:moveTo>
                  <a:lnTo>
                    <a:pt x="139131" y="154829"/>
                  </a:lnTo>
                  <a:lnTo>
                    <a:pt x="94887" y="165418"/>
                  </a:lnTo>
                  <a:lnTo>
                    <a:pt x="55139" y="164436"/>
                  </a:lnTo>
                  <a:lnTo>
                    <a:pt x="41434" y="162267"/>
                  </a:lnTo>
                  <a:lnTo>
                    <a:pt x="31126" y="157311"/>
                  </a:lnTo>
                  <a:lnTo>
                    <a:pt x="16555" y="142446"/>
                  </a:lnTo>
                  <a:lnTo>
                    <a:pt x="1774" y="114346"/>
                  </a:lnTo>
                  <a:lnTo>
                    <a:pt x="0" y="90985"/>
                  </a:lnTo>
                  <a:lnTo>
                    <a:pt x="10269" y="33646"/>
                  </a:lnTo>
                  <a:lnTo>
                    <a:pt x="140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455378" y="3112257"/>
              <a:ext cx="347952" cy="420021"/>
            </a:xfrm>
            <a:custGeom>
              <a:avLst/>
              <a:gdLst/>
              <a:ahLst/>
              <a:cxnLst/>
              <a:rect l="0" t="0" r="0" b="0"/>
              <a:pathLst>
                <a:path w="347952" h="420021">
                  <a:moveTo>
                    <a:pt x="271502" y="35763"/>
                  </a:moveTo>
                  <a:lnTo>
                    <a:pt x="253522" y="20122"/>
                  </a:lnTo>
                  <a:lnTo>
                    <a:pt x="201761" y="920"/>
                  </a:lnTo>
                  <a:lnTo>
                    <a:pt x="178505" y="0"/>
                  </a:lnTo>
                  <a:lnTo>
                    <a:pt x="129390" y="8942"/>
                  </a:lnTo>
                  <a:lnTo>
                    <a:pt x="70462" y="43509"/>
                  </a:lnTo>
                  <a:lnTo>
                    <a:pt x="56199" y="63382"/>
                  </a:lnTo>
                  <a:lnTo>
                    <a:pt x="38473" y="94640"/>
                  </a:lnTo>
                  <a:lnTo>
                    <a:pt x="26384" y="113403"/>
                  </a:lnTo>
                  <a:lnTo>
                    <a:pt x="5315" y="171535"/>
                  </a:lnTo>
                  <a:lnTo>
                    <a:pt x="0" y="209483"/>
                  </a:lnTo>
                  <a:lnTo>
                    <a:pt x="6609" y="264227"/>
                  </a:lnTo>
                  <a:lnTo>
                    <a:pt x="19180" y="316982"/>
                  </a:lnTo>
                  <a:lnTo>
                    <a:pt x="27168" y="338564"/>
                  </a:lnTo>
                  <a:lnTo>
                    <a:pt x="71744" y="393379"/>
                  </a:lnTo>
                  <a:lnTo>
                    <a:pt x="78669" y="400516"/>
                  </a:lnTo>
                  <a:lnTo>
                    <a:pt x="98841" y="408445"/>
                  </a:lnTo>
                  <a:lnTo>
                    <a:pt x="155135" y="420020"/>
                  </a:lnTo>
                  <a:lnTo>
                    <a:pt x="208259" y="410120"/>
                  </a:lnTo>
                  <a:lnTo>
                    <a:pt x="239895" y="400408"/>
                  </a:lnTo>
                  <a:lnTo>
                    <a:pt x="257845" y="387341"/>
                  </a:lnTo>
                  <a:lnTo>
                    <a:pt x="318989" y="334313"/>
                  </a:lnTo>
                  <a:lnTo>
                    <a:pt x="335615" y="301907"/>
                  </a:lnTo>
                  <a:lnTo>
                    <a:pt x="347951" y="268259"/>
                  </a:lnTo>
                  <a:lnTo>
                    <a:pt x="347836" y="230473"/>
                  </a:lnTo>
                  <a:lnTo>
                    <a:pt x="336147" y="168548"/>
                  </a:lnTo>
                  <a:lnTo>
                    <a:pt x="312521" y="113162"/>
                  </a:lnTo>
                  <a:lnTo>
                    <a:pt x="297922" y="91220"/>
                  </a:lnTo>
                  <a:lnTo>
                    <a:pt x="279735" y="73669"/>
                  </a:lnTo>
                  <a:lnTo>
                    <a:pt x="259953" y="64309"/>
                  </a:lnTo>
                  <a:lnTo>
                    <a:pt x="229388" y="568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074321" y="3611274"/>
              <a:ext cx="200042" cy="315856"/>
            </a:xfrm>
            <a:custGeom>
              <a:avLst/>
              <a:gdLst/>
              <a:ahLst/>
              <a:cxnLst/>
              <a:rect l="0" t="0" r="0" b="0"/>
              <a:pathLst>
                <a:path w="200042" h="315856">
                  <a:moveTo>
                    <a:pt x="200041" y="0"/>
                  </a:moveTo>
                  <a:lnTo>
                    <a:pt x="183274" y="5590"/>
                  </a:lnTo>
                  <a:lnTo>
                    <a:pt x="168802" y="17692"/>
                  </a:lnTo>
                  <a:lnTo>
                    <a:pt x="126372" y="77448"/>
                  </a:lnTo>
                  <a:lnTo>
                    <a:pt x="103861" y="130592"/>
                  </a:lnTo>
                  <a:lnTo>
                    <a:pt x="72508" y="184980"/>
                  </a:lnTo>
                  <a:lnTo>
                    <a:pt x="45691" y="233851"/>
                  </a:lnTo>
                  <a:lnTo>
                    <a:pt x="17802" y="29136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32248" y="3600746"/>
              <a:ext cx="284271" cy="347441"/>
            </a:xfrm>
            <a:custGeom>
              <a:avLst/>
              <a:gdLst/>
              <a:ahLst/>
              <a:cxnLst/>
              <a:rect l="0" t="0" r="0" b="0"/>
              <a:pathLst>
                <a:path w="284271" h="347441">
                  <a:moveTo>
                    <a:pt x="0" y="0"/>
                  </a:moveTo>
                  <a:lnTo>
                    <a:pt x="35917" y="63428"/>
                  </a:lnTo>
                  <a:lnTo>
                    <a:pt x="77281" y="119129"/>
                  </a:lnTo>
                  <a:lnTo>
                    <a:pt x="126346" y="181373"/>
                  </a:lnTo>
                  <a:lnTo>
                    <a:pt x="181064" y="243758"/>
                  </a:lnTo>
                  <a:lnTo>
                    <a:pt x="236749" y="299878"/>
                  </a:lnTo>
                  <a:lnTo>
                    <a:pt x="28427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08624" y="4028410"/>
              <a:ext cx="200458" cy="364983"/>
            </a:xfrm>
            <a:custGeom>
              <a:avLst/>
              <a:gdLst/>
              <a:ahLst/>
              <a:cxnLst/>
              <a:rect l="0" t="0" r="0" b="0"/>
              <a:pathLst>
                <a:path w="200458" h="364983">
                  <a:moveTo>
                    <a:pt x="91997" y="4004"/>
                  </a:moveTo>
                  <a:lnTo>
                    <a:pt x="49336" y="58119"/>
                  </a:lnTo>
                  <a:lnTo>
                    <a:pt x="27289" y="99051"/>
                  </a:lnTo>
                  <a:lnTo>
                    <a:pt x="23122" y="102464"/>
                  </a:lnTo>
                  <a:lnTo>
                    <a:pt x="19174" y="101229"/>
                  </a:lnTo>
                  <a:lnTo>
                    <a:pt x="15372" y="96897"/>
                  </a:lnTo>
                  <a:lnTo>
                    <a:pt x="14008" y="90499"/>
                  </a:lnTo>
                  <a:lnTo>
                    <a:pt x="15612" y="74032"/>
                  </a:lnTo>
                  <a:lnTo>
                    <a:pt x="23343" y="58134"/>
                  </a:lnTo>
                  <a:lnTo>
                    <a:pt x="47370" y="28865"/>
                  </a:lnTo>
                  <a:lnTo>
                    <a:pt x="73315" y="13190"/>
                  </a:lnTo>
                  <a:lnTo>
                    <a:pt x="103230" y="1137"/>
                  </a:lnTo>
                  <a:lnTo>
                    <a:pt x="123896" y="0"/>
                  </a:lnTo>
                  <a:lnTo>
                    <a:pt x="134320" y="1335"/>
                  </a:lnTo>
                  <a:lnTo>
                    <a:pt x="152142" y="12176"/>
                  </a:lnTo>
                  <a:lnTo>
                    <a:pt x="175329" y="41131"/>
                  </a:lnTo>
                  <a:lnTo>
                    <a:pt x="188695" y="68468"/>
                  </a:lnTo>
                  <a:lnTo>
                    <a:pt x="200457" y="120980"/>
                  </a:lnTo>
                  <a:lnTo>
                    <a:pt x="198256" y="181832"/>
                  </a:lnTo>
                  <a:lnTo>
                    <a:pt x="191885" y="238912"/>
                  </a:lnTo>
                  <a:lnTo>
                    <a:pt x="178192" y="294078"/>
                  </a:lnTo>
                  <a:lnTo>
                    <a:pt x="159521" y="327818"/>
                  </a:lnTo>
                  <a:lnTo>
                    <a:pt x="141895" y="345233"/>
                  </a:lnTo>
                  <a:lnTo>
                    <a:pt x="106652" y="362602"/>
                  </a:lnTo>
                  <a:lnTo>
                    <a:pt x="83303" y="364982"/>
                  </a:lnTo>
                  <a:lnTo>
                    <a:pt x="62397" y="360971"/>
                  </a:lnTo>
                  <a:lnTo>
                    <a:pt x="37473" y="345559"/>
                  </a:lnTo>
                  <a:lnTo>
                    <a:pt x="16441" y="325004"/>
                  </a:lnTo>
                  <a:lnTo>
                    <a:pt x="6554" y="306938"/>
                  </a:lnTo>
                  <a:lnTo>
                    <a:pt x="0" y="271447"/>
                  </a:lnTo>
                  <a:lnTo>
                    <a:pt x="3648" y="236885"/>
                  </a:lnTo>
                  <a:lnTo>
                    <a:pt x="9701" y="228278"/>
                  </a:lnTo>
                  <a:lnTo>
                    <a:pt x="28905" y="215596"/>
                  </a:lnTo>
                  <a:lnTo>
                    <a:pt x="49918" y="212298"/>
                  </a:lnTo>
                  <a:lnTo>
                    <a:pt x="92004" y="219714"/>
                  </a:lnTo>
                  <a:lnTo>
                    <a:pt x="155169" y="253938"/>
                  </a:lnTo>
                  <a:lnTo>
                    <a:pt x="186754" y="2882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72686" y="4026363"/>
              <a:ext cx="212289" cy="371644"/>
            </a:xfrm>
            <a:custGeom>
              <a:avLst/>
              <a:gdLst/>
              <a:ahLst/>
              <a:cxnLst/>
              <a:rect l="0" t="0" r="0" b="0"/>
              <a:pathLst>
                <a:path w="212289" h="371644">
                  <a:moveTo>
                    <a:pt x="33303" y="27108"/>
                  </a:moveTo>
                  <a:lnTo>
                    <a:pt x="896" y="64411"/>
                  </a:lnTo>
                  <a:lnTo>
                    <a:pt x="0" y="62506"/>
                  </a:lnTo>
                  <a:lnTo>
                    <a:pt x="573" y="57726"/>
                  </a:lnTo>
                  <a:lnTo>
                    <a:pt x="12557" y="34231"/>
                  </a:lnTo>
                  <a:lnTo>
                    <a:pt x="36515" y="10631"/>
                  </a:lnTo>
                  <a:lnTo>
                    <a:pt x="58907" y="2238"/>
                  </a:lnTo>
                  <a:lnTo>
                    <a:pt x="71430" y="0"/>
                  </a:lnTo>
                  <a:lnTo>
                    <a:pt x="94702" y="3752"/>
                  </a:lnTo>
                  <a:lnTo>
                    <a:pt x="124415" y="19018"/>
                  </a:lnTo>
                  <a:lnTo>
                    <a:pt x="139308" y="32871"/>
                  </a:lnTo>
                  <a:lnTo>
                    <a:pt x="162325" y="80509"/>
                  </a:lnTo>
                  <a:lnTo>
                    <a:pt x="177474" y="143946"/>
                  </a:lnTo>
                  <a:lnTo>
                    <a:pt x="180065" y="199276"/>
                  </a:lnTo>
                  <a:lnTo>
                    <a:pt x="172171" y="261331"/>
                  </a:lnTo>
                  <a:lnTo>
                    <a:pt x="155937" y="320861"/>
                  </a:lnTo>
                  <a:lnTo>
                    <a:pt x="139959" y="347593"/>
                  </a:lnTo>
                  <a:lnTo>
                    <a:pt x="123990" y="359839"/>
                  </a:lnTo>
                  <a:lnTo>
                    <a:pt x="104024" y="368011"/>
                  </a:lnTo>
                  <a:lnTo>
                    <a:pt x="79552" y="371643"/>
                  </a:lnTo>
                  <a:lnTo>
                    <a:pt x="56198" y="367018"/>
                  </a:lnTo>
                  <a:lnTo>
                    <a:pt x="45057" y="362509"/>
                  </a:lnTo>
                  <a:lnTo>
                    <a:pt x="29558" y="348141"/>
                  </a:lnTo>
                  <a:lnTo>
                    <a:pt x="23788" y="339396"/>
                  </a:lnTo>
                  <a:lnTo>
                    <a:pt x="15666" y="304731"/>
                  </a:lnTo>
                  <a:lnTo>
                    <a:pt x="18849" y="270414"/>
                  </a:lnTo>
                  <a:lnTo>
                    <a:pt x="23667" y="261842"/>
                  </a:lnTo>
                  <a:lnTo>
                    <a:pt x="38379" y="249197"/>
                  </a:lnTo>
                  <a:lnTo>
                    <a:pt x="62855" y="245917"/>
                  </a:lnTo>
                  <a:lnTo>
                    <a:pt x="120639" y="253343"/>
                  </a:lnTo>
                  <a:lnTo>
                    <a:pt x="181514" y="281981"/>
                  </a:lnTo>
                  <a:lnTo>
                    <a:pt x="212288" y="2903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324170" y="3934399"/>
              <a:ext cx="506962" cy="475533"/>
            </a:xfrm>
            <a:custGeom>
              <a:avLst/>
              <a:gdLst/>
              <a:ahLst/>
              <a:cxnLst/>
              <a:rect l="0" t="0" r="0" b="0"/>
              <a:pathLst>
                <a:path w="506962" h="475533">
                  <a:moveTo>
                    <a:pt x="308161" y="34844"/>
                  </a:moveTo>
                  <a:lnTo>
                    <a:pt x="244733" y="7333"/>
                  </a:lnTo>
                  <a:lnTo>
                    <a:pt x="223819" y="0"/>
                  </a:lnTo>
                  <a:lnTo>
                    <a:pt x="186725" y="473"/>
                  </a:lnTo>
                  <a:lnTo>
                    <a:pt x="133439" y="11114"/>
                  </a:lnTo>
                  <a:lnTo>
                    <a:pt x="77096" y="27935"/>
                  </a:lnTo>
                  <a:lnTo>
                    <a:pt x="50705" y="43975"/>
                  </a:lnTo>
                  <a:lnTo>
                    <a:pt x="28067" y="69136"/>
                  </a:lnTo>
                  <a:lnTo>
                    <a:pt x="3847" y="127762"/>
                  </a:lnTo>
                  <a:lnTo>
                    <a:pt x="0" y="138903"/>
                  </a:lnTo>
                  <a:lnTo>
                    <a:pt x="175" y="182530"/>
                  </a:lnTo>
                  <a:lnTo>
                    <a:pt x="7636" y="232501"/>
                  </a:lnTo>
                  <a:lnTo>
                    <a:pt x="20637" y="284977"/>
                  </a:lnTo>
                  <a:lnTo>
                    <a:pt x="27515" y="307451"/>
                  </a:lnTo>
                  <a:lnTo>
                    <a:pt x="40710" y="326018"/>
                  </a:lnTo>
                  <a:lnTo>
                    <a:pt x="99423" y="378563"/>
                  </a:lnTo>
                  <a:lnTo>
                    <a:pt x="157448" y="420870"/>
                  </a:lnTo>
                  <a:lnTo>
                    <a:pt x="209457" y="447792"/>
                  </a:lnTo>
                  <a:lnTo>
                    <a:pt x="271117" y="469405"/>
                  </a:lnTo>
                  <a:lnTo>
                    <a:pt x="326017" y="475532"/>
                  </a:lnTo>
                  <a:lnTo>
                    <a:pt x="367914" y="474254"/>
                  </a:lnTo>
                  <a:lnTo>
                    <a:pt x="407624" y="460098"/>
                  </a:lnTo>
                  <a:lnTo>
                    <a:pt x="450822" y="427525"/>
                  </a:lnTo>
                  <a:lnTo>
                    <a:pt x="494057" y="371106"/>
                  </a:lnTo>
                  <a:lnTo>
                    <a:pt x="501916" y="347291"/>
                  </a:lnTo>
                  <a:lnTo>
                    <a:pt x="506961" y="293874"/>
                  </a:lnTo>
                  <a:lnTo>
                    <a:pt x="505618" y="239432"/>
                  </a:lnTo>
                  <a:lnTo>
                    <a:pt x="485249" y="193670"/>
                  </a:lnTo>
                  <a:lnTo>
                    <a:pt x="443395" y="140247"/>
                  </a:lnTo>
                  <a:lnTo>
                    <a:pt x="412961" y="110918"/>
                  </a:lnTo>
                  <a:lnTo>
                    <a:pt x="371332" y="874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72391" y="3867015"/>
              <a:ext cx="467690" cy="553414"/>
            </a:xfrm>
            <a:custGeom>
              <a:avLst/>
              <a:gdLst/>
              <a:ahLst/>
              <a:cxnLst/>
              <a:rect l="0" t="0" r="0" b="0"/>
              <a:pathLst>
                <a:path w="467690" h="553414">
                  <a:moveTo>
                    <a:pt x="291401" y="91700"/>
                  </a:moveTo>
                  <a:lnTo>
                    <a:pt x="272273" y="38995"/>
                  </a:lnTo>
                  <a:lnTo>
                    <a:pt x="261063" y="23042"/>
                  </a:lnTo>
                  <a:lnTo>
                    <a:pt x="245162" y="11272"/>
                  </a:lnTo>
                  <a:lnTo>
                    <a:pt x="225227" y="3312"/>
                  </a:lnTo>
                  <a:lnTo>
                    <a:pt x="187696" y="0"/>
                  </a:lnTo>
                  <a:lnTo>
                    <a:pt x="148110" y="7077"/>
                  </a:lnTo>
                  <a:lnTo>
                    <a:pt x="124771" y="17435"/>
                  </a:lnTo>
                  <a:lnTo>
                    <a:pt x="97490" y="42009"/>
                  </a:lnTo>
                  <a:lnTo>
                    <a:pt x="60120" y="95208"/>
                  </a:lnTo>
                  <a:lnTo>
                    <a:pt x="31767" y="148545"/>
                  </a:lnTo>
                  <a:lnTo>
                    <a:pt x="12041" y="211376"/>
                  </a:lnTo>
                  <a:lnTo>
                    <a:pt x="0" y="273180"/>
                  </a:lnTo>
                  <a:lnTo>
                    <a:pt x="2863" y="335778"/>
                  </a:lnTo>
                  <a:lnTo>
                    <a:pt x="17046" y="384598"/>
                  </a:lnTo>
                  <a:lnTo>
                    <a:pt x="42799" y="442751"/>
                  </a:lnTo>
                  <a:lnTo>
                    <a:pt x="82987" y="492489"/>
                  </a:lnTo>
                  <a:lnTo>
                    <a:pt x="123371" y="524461"/>
                  </a:lnTo>
                  <a:lnTo>
                    <a:pt x="181233" y="547154"/>
                  </a:lnTo>
                  <a:lnTo>
                    <a:pt x="242907" y="553413"/>
                  </a:lnTo>
                  <a:lnTo>
                    <a:pt x="285871" y="552157"/>
                  </a:lnTo>
                  <a:lnTo>
                    <a:pt x="332423" y="531958"/>
                  </a:lnTo>
                  <a:lnTo>
                    <a:pt x="392080" y="490141"/>
                  </a:lnTo>
                  <a:lnTo>
                    <a:pt x="426669" y="446225"/>
                  </a:lnTo>
                  <a:lnTo>
                    <a:pt x="450442" y="392836"/>
                  </a:lnTo>
                  <a:lnTo>
                    <a:pt x="465233" y="337230"/>
                  </a:lnTo>
                  <a:lnTo>
                    <a:pt x="467689" y="295211"/>
                  </a:lnTo>
                  <a:lnTo>
                    <a:pt x="460358" y="253125"/>
                  </a:lnTo>
                  <a:lnTo>
                    <a:pt x="443888" y="213359"/>
                  </a:lnTo>
                  <a:lnTo>
                    <a:pt x="396573" y="155418"/>
                  </a:lnTo>
                  <a:lnTo>
                    <a:pt x="354572" y="123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07970" y="4737503"/>
            <a:ext cx="1776756" cy="475668"/>
            <a:chOff x="707970" y="4737503"/>
            <a:chExt cx="1776756" cy="475668"/>
          </a:xfrm>
        </p:grpSpPr>
        <p:sp>
          <p:nvSpPr>
            <p:cNvPr id="35" name="Freeform 34"/>
            <p:cNvSpPr/>
            <p:nvPr/>
          </p:nvSpPr>
          <p:spPr>
            <a:xfrm>
              <a:off x="707970" y="4737503"/>
              <a:ext cx="271181" cy="475668"/>
            </a:xfrm>
            <a:custGeom>
              <a:avLst/>
              <a:gdLst/>
              <a:ahLst/>
              <a:cxnLst/>
              <a:rect l="0" t="0" r="0" b="0"/>
              <a:pathLst>
                <a:path w="271181" h="475668">
                  <a:moveTo>
                    <a:pt x="60610" y="31906"/>
                  </a:moveTo>
                  <a:lnTo>
                    <a:pt x="44969" y="49887"/>
                  </a:lnTo>
                  <a:lnTo>
                    <a:pt x="25766" y="101648"/>
                  </a:lnTo>
                  <a:lnTo>
                    <a:pt x="11526" y="154173"/>
                  </a:lnTo>
                  <a:lnTo>
                    <a:pt x="4480" y="177494"/>
                  </a:lnTo>
                  <a:lnTo>
                    <a:pt x="2133" y="180437"/>
                  </a:lnTo>
                  <a:lnTo>
                    <a:pt x="568" y="177721"/>
                  </a:lnTo>
                  <a:lnTo>
                    <a:pt x="0" y="163393"/>
                  </a:lnTo>
                  <a:lnTo>
                    <a:pt x="12286" y="122480"/>
                  </a:lnTo>
                  <a:lnTo>
                    <a:pt x="30304" y="89548"/>
                  </a:lnTo>
                  <a:lnTo>
                    <a:pt x="78232" y="30119"/>
                  </a:lnTo>
                  <a:lnTo>
                    <a:pt x="99237" y="5380"/>
                  </a:lnTo>
                  <a:lnTo>
                    <a:pt x="108588" y="1354"/>
                  </a:lnTo>
                  <a:lnTo>
                    <a:pt x="131456" y="0"/>
                  </a:lnTo>
                  <a:lnTo>
                    <a:pt x="170639" y="11404"/>
                  </a:lnTo>
                  <a:lnTo>
                    <a:pt x="191790" y="26303"/>
                  </a:lnTo>
                  <a:lnTo>
                    <a:pt x="224432" y="64465"/>
                  </a:lnTo>
                  <a:lnTo>
                    <a:pt x="245005" y="121439"/>
                  </a:lnTo>
                  <a:lnTo>
                    <a:pt x="257214" y="182086"/>
                  </a:lnTo>
                  <a:lnTo>
                    <a:pt x="259633" y="232771"/>
                  </a:lnTo>
                  <a:lnTo>
                    <a:pt x="254861" y="291122"/>
                  </a:lnTo>
                  <a:lnTo>
                    <a:pt x="234248" y="352084"/>
                  </a:lnTo>
                  <a:lnTo>
                    <a:pt x="207646" y="407280"/>
                  </a:lnTo>
                  <a:lnTo>
                    <a:pt x="191470" y="430366"/>
                  </a:lnTo>
                  <a:lnTo>
                    <a:pt x="156055" y="460754"/>
                  </a:lnTo>
                  <a:lnTo>
                    <a:pt x="129546" y="473239"/>
                  </a:lnTo>
                  <a:lnTo>
                    <a:pt x="82725" y="475667"/>
                  </a:lnTo>
                  <a:lnTo>
                    <a:pt x="42986" y="463388"/>
                  </a:lnTo>
                  <a:lnTo>
                    <a:pt x="26261" y="448284"/>
                  </a:lnTo>
                  <a:lnTo>
                    <a:pt x="5992" y="409991"/>
                  </a:lnTo>
                  <a:lnTo>
                    <a:pt x="4360" y="386337"/>
                  </a:lnTo>
                  <a:lnTo>
                    <a:pt x="8704" y="362567"/>
                  </a:lnTo>
                  <a:lnTo>
                    <a:pt x="24303" y="336030"/>
                  </a:lnTo>
                  <a:lnTo>
                    <a:pt x="37065" y="320710"/>
                  </a:lnTo>
                  <a:lnTo>
                    <a:pt x="59894" y="312342"/>
                  </a:lnTo>
                  <a:lnTo>
                    <a:pt x="102512" y="310750"/>
                  </a:lnTo>
                  <a:lnTo>
                    <a:pt x="165650" y="323867"/>
                  </a:lnTo>
                  <a:lnTo>
                    <a:pt x="219182" y="337365"/>
                  </a:lnTo>
                  <a:lnTo>
                    <a:pt x="251484" y="347800"/>
                  </a:lnTo>
                  <a:lnTo>
                    <a:pt x="271180" y="3582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200248" y="4853637"/>
              <a:ext cx="126343" cy="200043"/>
            </a:xfrm>
            <a:custGeom>
              <a:avLst/>
              <a:gdLst/>
              <a:ahLst/>
              <a:cxnLst/>
              <a:rect l="0" t="0" r="0" b="0"/>
              <a:pathLst>
                <a:path w="126343" h="200043">
                  <a:moveTo>
                    <a:pt x="126342" y="0"/>
                  </a:moveTo>
                  <a:lnTo>
                    <a:pt x="99978" y="55045"/>
                  </a:lnTo>
                  <a:lnTo>
                    <a:pt x="66444" y="114512"/>
                  </a:lnTo>
                  <a:lnTo>
                    <a:pt x="18704" y="171479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168663" y="4832580"/>
              <a:ext cx="178985" cy="210571"/>
            </a:xfrm>
            <a:custGeom>
              <a:avLst/>
              <a:gdLst/>
              <a:ahLst/>
              <a:cxnLst/>
              <a:rect l="0" t="0" r="0" b="0"/>
              <a:pathLst>
                <a:path w="178985" h="210571">
                  <a:moveTo>
                    <a:pt x="178984" y="210570"/>
                  </a:moveTo>
                  <a:lnTo>
                    <a:pt x="133203" y="156455"/>
                  </a:lnTo>
                  <a:lnTo>
                    <a:pt x="76497" y="97746"/>
                  </a:lnTo>
                  <a:lnTo>
                    <a:pt x="23498" y="41452"/>
                  </a:lnTo>
                  <a:lnTo>
                    <a:pt x="6962" y="165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471927" y="4761988"/>
              <a:ext cx="265276" cy="389622"/>
            </a:xfrm>
            <a:custGeom>
              <a:avLst/>
              <a:gdLst/>
              <a:ahLst/>
              <a:cxnLst/>
              <a:rect l="0" t="0" r="0" b="0"/>
              <a:pathLst>
                <a:path w="265276" h="389622">
                  <a:moveTo>
                    <a:pt x="23119" y="60064"/>
                  </a:moveTo>
                  <a:lnTo>
                    <a:pt x="32695" y="28781"/>
                  </a:lnTo>
                  <a:lnTo>
                    <a:pt x="43363" y="12625"/>
                  </a:lnTo>
                  <a:lnTo>
                    <a:pt x="51823" y="7381"/>
                  </a:lnTo>
                  <a:lnTo>
                    <a:pt x="87256" y="0"/>
                  </a:lnTo>
                  <a:lnTo>
                    <a:pt x="131940" y="153"/>
                  </a:lnTo>
                  <a:lnTo>
                    <a:pt x="156882" y="8480"/>
                  </a:lnTo>
                  <a:lnTo>
                    <a:pt x="176546" y="23100"/>
                  </a:lnTo>
                  <a:lnTo>
                    <a:pt x="200770" y="54181"/>
                  </a:lnTo>
                  <a:lnTo>
                    <a:pt x="224327" y="106605"/>
                  </a:lnTo>
                  <a:lnTo>
                    <a:pt x="230915" y="153662"/>
                  </a:lnTo>
                  <a:lnTo>
                    <a:pt x="227278" y="210239"/>
                  </a:lnTo>
                  <a:lnTo>
                    <a:pt x="207613" y="265867"/>
                  </a:lnTo>
                  <a:lnTo>
                    <a:pt x="177932" y="326320"/>
                  </a:lnTo>
                  <a:lnTo>
                    <a:pt x="155427" y="355113"/>
                  </a:lnTo>
                  <a:lnTo>
                    <a:pt x="127052" y="377293"/>
                  </a:lnTo>
                  <a:lnTo>
                    <a:pt x="106746" y="387448"/>
                  </a:lnTo>
                  <a:lnTo>
                    <a:pt x="79784" y="389621"/>
                  </a:lnTo>
                  <a:lnTo>
                    <a:pt x="50643" y="385518"/>
                  </a:lnTo>
                  <a:lnTo>
                    <a:pt x="25993" y="375896"/>
                  </a:lnTo>
                  <a:lnTo>
                    <a:pt x="9579" y="360700"/>
                  </a:lnTo>
                  <a:lnTo>
                    <a:pt x="3564" y="351735"/>
                  </a:lnTo>
                  <a:lnTo>
                    <a:pt x="0" y="329296"/>
                  </a:lnTo>
                  <a:lnTo>
                    <a:pt x="687" y="316760"/>
                  </a:lnTo>
                  <a:lnTo>
                    <a:pt x="4655" y="307234"/>
                  </a:lnTo>
                  <a:lnTo>
                    <a:pt x="18422" y="293529"/>
                  </a:lnTo>
                  <a:lnTo>
                    <a:pt x="45904" y="279237"/>
                  </a:lnTo>
                  <a:lnTo>
                    <a:pt x="102273" y="265097"/>
                  </a:lnTo>
                  <a:lnTo>
                    <a:pt x="159681" y="264211"/>
                  </a:lnTo>
                  <a:lnTo>
                    <a:pt x="216081" y="274954"/>
                  </a:lnTo>
                  <a:lnTo>
                    <a:pt x="265275" y="2811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958300" y="4885223"/>
              <a:ext cx="136872" cy="136871"/>
            </a:xfrm>
            <a:custGeom>
              <a:avLst/>
              <a:gdLst/>
              <a:ahLst/>
              <a:cxnLst/>
              <a:rect l="0" t="0" r="0" b="0"/>
              <a:pathLst>
                <a:path w="136872" h="136871">
                  <a:moveTo>
                    <a:pt x="136871" y="0"/>
                  </a:moveTo>
                  <a:lnTo>
                    <a:pt x="85876" y="54114"/>
                  </a:lnTo>
                  <a:lnTo>
                    <a:pt x="35192" y="11177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926715" y="4843109"/>
              <a:ext cx="168457" cy="178985"/>
            </a:xfrm>
            <a:custGeom>
              <a:avLst/>
              <a:gdLst/>
              <a:ahLst/>
              <a:cxnLst/>
              <a:rect l="0" t="0" r="0" b="0"/>
              <a:pathLst>
                <a:path w="168457" h="178985">
                  <a:moveTo>
                    <a:pt x="168456" y="178984"/>
                  </a:moveTo>
                  <a:lnTo>
                    <a:pt x="151688" y="167806"/>
                  </a:lnTo>
                  <a:lnTo>
                    <a:pt x="108863" y="111356"/>
                  </a:lnTo>
                  <a:lnTo>
                    <a:pt x="62255" y="54250"/>
                  </a:lnTo>
                  <a:lnTo>
                    <a:pt x="19983" y="109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228971" y="4771997"/>
              <a:ext cx="255755" cy="350871"/>
            </a:xfrm>
            <a:custGeom>
              <a:avLst/>
              <a:gdLst/>
              <a:ahLst/>
              <a:cxnLst/>
              <a:rect l="0" t="0" r="0" b="0"/>
              <a:pathLst>
                <a:path w="255755" h="350871">
                  <a:moveTo>
                    <a:pt x="3070" y="50055"/>
                  </a:moveTo>
                  <a:lnTo>
                    <a:pt x="40156" y="15308"/>
                  </a:lnTo>
                  <a:lnTo>
                    <a:pt x="58158" y="6145"/>
                  </a:lnTo>
                  <a:lnTo>
                    <a:pt x="93612" y="0"/>
                  </a:lnTo>
                  <a:lnTo>
                    <a:pt x="139108" y="6329"/>
                  </a:lnTo>
                  <a:lnTo>
                    <a:pt x="160628" y="12293"/>
                  </a:lnTo>
                  <a:lnTo>
                    <a:pt x="178771" y="25083"/>
                  </a:lnTo>
                  <a:lnTo>
                    <a:pt x="194633" y="44805"/>
                  </a:lnTo>
                  <a:lnTo>
                    <a:pt x="220761" y="105127"/>
                  </a:lnTo>
                  <a:lnTo>
                    <a:pt x="230568" y="156059"/>
                  </a:lnTo>
                  <a:lnTo>
                    <a:pt x="230354" y="208195"/>
                  </a:lnTo>
                  <a:lnTo>
                    <a:pt x="219762" y="257568"/>
                  </a:lnTo>
                  <a:lnTo>
                    <a:pt x="207002" y="286172"/>
                  </a:lnTo>
                  <a:lnTo>
                    <a:pt x="178918" y="320837"/>
                  </a:lnTo>
                  <a:lnTo>
                    <a:pt x="154534" y="338468"/>
                  </a:lnTo>
                  <a:lnTo>
                    <a:pt x="128099" y="347864"/>
                  </a:lnTo>
                  <a:lnTo>
                    <a:pt x="101922" y="350870"/>
                  </a:lnTo>
                  <a:lnTo>
                    <a:pt x="78590" y="348307"/>
                  </a:lnTo>
                  <a:lnTo>
                    <a:pt x="45723" y="334698"/>
                  </a:lnTo>
                  <a:lnTo>
                    <a:pt x="19347" y="310258"/>
                  </a:lnTo>
                  <a:lnTo>
                    <a:pt x="2304" y="280790"/>
                  </a:lnTo>
                  <a:lnTo>
                    <a:pt x="0" y="260228"/>
                  </a:lnTo>
                  <a:lnTo>
                    <a:pt x="4045" y="240561"/>
                  </a:lnTo>
                  <a:lnTo>
                    <a:pt x="13642" y="224022"/>
                  </a:lnTo>
                  <a:lnTo>
                    <a:pt x="28826" y="211991"/>
                  </a:lnTo>
                  <a:lnTo>
                    <a:pt x="37788" y="207145"/>
                  </a:lnTo>
                  <a:lnTo>
                    <a:pt x="94199" y="199368"/>
                  </a:lnTo>
                  <a:lnTo>
                    <a:pt x="155428" y="200951"/>
                  </a:lnTo>
                  <a:lnTo>
                    <a:pt x="218779" y="217772"/>
                  </a:lnTo>
                  <a:lnTo>
                    <a:pt x="255754" y="2290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895129" y="3021678"/>
            <a:ext cx="1863545" cy="1337121"/>
            <a:chOff x="1895129" y="3021678"/>
            <a:chExt cx="1863545" cy="1337121"/>
          </a:xfrm>
        </p:grpSpPr>
        <p:sp>
          <p:nvSpPr>
            <p:cNvPr id="43" name="Freeform 42"/>
            <p:cNvSpPr/>
            <p:nvPr/>
          </p:nvSpPr>
          <p:spPr>
            <a:xfrm>
              <a:off x="1895129" y="3021678"/>
              <a:ext cx="284271" cy="684354"/>
            </a:xfrm>
            <a:custGeom>
              <a:avLst/>
              <a:gdLst/>
              <a:ahLst/>
              <a:cxnLst/>
              <a:rect l="0" t="0" r="0" b="0"/>
              <a:pathLst>
                <a:path w="284271" h="684354">
                  <a:moveTo>
                    <a:pt x="284270" y="0"/>
                  </a:moveTo>
                  <a:lnTo>
                    <a:pt x="254961" y="58617"/>
                  </a:lnTo>
                  <a:lnTo>
                    <a:pt x="232389" y="115214"/>
                  </a:lnTo>
                  <a:lnTo>
                    <a:pt x="213010" y="175613"/>
                  </a:lnTo>
                  <a:lnTo>
                    <a:pt x="188609" y="226672"/>
                  </a:lnTo>
                  <a:lnTo>
                    <a:pt x="166848" y="286801"/>
                  </a:lnTo>
                  <a:lnTo>
                    <a:pt x="149392" y="335193"/>
                  </a:lnTo>
                  <a:lnTo>
                    <a:pt x="134992" y="386576"/>
                  </a:lnTo>
                  <a:lnTo>
                    <a:pt x="118475" y="449104"/>
                  </a:lnTo>
                  <a:lnTo>
                    <a:pt x="100485" y="498186"/>
                  </a:lnTo>
                  <a:lnTo>
                    <a:pt x="73445" y="557286"/>
                  </a:lnTo>
                  <a:lnTo>
                    <a:pt x="38571" y="619700"/>
                  </a:lnTo>
                  <a:lnTo>
                    <a:pt x="13642" y="659884"/>
                  </a:lnTo>
                  <a:lnTo>
                    <a:pt x="0" y="684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79523" y="3863958"/>
              <a:ext cx="357970" cy="494841"/>
            </a:xfrm>
            <a:custGeom>
              <a:avLst/>
              <a:gdLst/>
              <a:ahLst/>
              <a:cxnLst/>
              <a:rect l="0" t="0" r="0" b="0"/>
              <a:pathLst>
                <a:path w="357970" h="494841">
                  <a:moveTo>
                    <a:pt x="357969" y="0"/>
                  </a:moveTo>
                  <a:lnTo>
                    <a:pt x="322052" y="63428"/>
                  </a:lnTo>
                  <a:lnTo>
                    <a:pt x="287671" y="121437"/>
                  </a:lnTo>
                  <a:lnTo>
                    <a:pt x="252670" y="178339"/>
                  </a:lnTo>
                  <a:lnTo>
                    <a:pt x="217587" y="238778"/>
                  </a:lnTo>
                  <a:lnTo>
                    <a:pt x="176905" y="294353"/>
                  </a:lnTo>
                  <a:lnTo>
                    <a:pt x="126068" y="355715"/>
                  </a:lnTo>
                  <a:lnTo>
                    <a:pt x="73663" y="410315"/>
                  </a:lnTo>
                  <a:lnTo>
                    <a:pt x="14570" y="472841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463875" y="3969243"/>
              <a:ext cx="294799" cy="357970"/>
            </a:xfrm>
            <a:custGeom>
              <a:avLst/>
              <a:gdLst/>
              <a:ahLst/>
              <a:cxnLst/>
              <a:rect l="0" t="0" r="0" b="0"/>
              <a:pathLst>
                <a:path w="294799" h="357970">
                  <a:moveTo>
                    <a:pt x="294798" y="0"/>
                  </a:moveTo>
                  <a:lnTo>
                    <a:pt x="259901" y="58617"/>
                  </a:lnTo>
                  <a:lnTo>
                    <a:pt x="220445" y="111621"/>
                  </a:lnTo>
                  <a:lnTo>
                    <a:pt x="173959" y="167904"/>
                  </a:lnTo>
                  <a:lnTo>
                    <a:pt x="117347" y="221026"/>
                  </a:lnTo>
                  <a:lnTo>
                    <a:pt x="63373" y="282137"/>
                  </a:lnTo>
                  <a:lnTo>
                    <a:pt x="16144" y="33995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642653" y="4744882"/>
            <a:ext cx="1304232" cy="474238"/>
            <a:chOff x="2642653" y="4744882"/>
            <a:chExt cx="1304232" cy="474238"/>
          </a:xfrm>
        </p:grpSpPr>
        <p:sp>
          <p:nvSpPr>
            <p:cNvPr id="47" name="Freeform 46"/>
            <p:cNvSpPr/>
            <p:nvPr/>
          </p:nvSpPr>
          <p:spPr>
            <a:xfrm>
              <a:off x="2716352" y="4843109"/>
              <a:ext cx="147400" cy="136871"/>
            </a:xfrm>
            <a:custGeom>
              <a:avLst/>
              <a:gdLst/>
              <a:ahLst/>
              <a:cxnLst/>
              <a:rect l="0" t="0" r="0" b="0"/>
              <a:pathLst>
                <a:path w="147400" h="136871">
                  <a:moveTo>
                    <a:pt x="147399" y="0"/>
                  </a:moveTo>
                  <a:lnTo>
                    <a:pt x="91739" y="42662"/>
                  </a:lnTo>
                  <a:lnTo>
                    <a:pt x="34440" y="9260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642653" y="4800994"/>
              <a:ext cx="178985" cy="178986"/>
            </a:xfrm>
            <a:custGeom>
              <a:avLst/>
              <a:gdLst/>
              <a:ahLst/>
              <a:cxnLst/>
              <a:rect l="0" t="0" r="0" b="0"/>
              <a:pathLst>
                <a:path w="178985" h="178986">
                  <a:moveTo>
                    <a:pt x="178984" y="178985"/>
                  </a:moveTo>
                  <a:lnTo>
                    <a:pt x="126444" y="118112"/>
                  </a:lnTo>
                  <a:lnTo>
                    <a:pt x="72784" y="62449"/>
                  </a:lnTo>
                  <a:lnTo>
                    <a:pt x="21901" y="145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79564" y="4744882"/>
              <a:ext cx="256423" cy="369092"/>
            </a:xfrm>
            <a:custGeom>
              <a:avLst/>
              <a:gdLst/>
              <a:ahLst/>
              <a:cxnLst/>
              <a:rect l="0" t="0" r="0" b="0"/>
              <a:pathLst>
                <a:path w="256423" h="369092">
                  <a:moveTo>
                    <a:pt x="52643" y="56112"/>
                  </a:moveTo>
                  <a:lnTo>
                    <a:pt x="35875" y="50523"/>
                  </a:lnTo>
                  <a:lnTo>
                    <a:pt x="33276" y="46537"/>
                  </a:lnTo>
                  <a:lnTo>
                    <a:pt x="33882" y="41540"/>
                  </a:lnTo>
                  <a:lnTo>
                    <a:pt x="45914" y="23329"/>
                  </a:lnTo>
                  <a:lnTo>
                    <a:pt x="59011" y="11126"/>
                  </a:lnTo>
                  <a:lnTo>
                    <a:pt x="76530" y="1804"/>
                  </a:lnTo>
                  <a:lnTo>
                    <a:pt x="96015" y="0"/>
                  </a:lnTo>
                  <a:lnTo>
                    <a:pt x="115203" y="4267"/>
                  </a:lnTo>
                  <a:lnTo>
                    <a:pt x="131530" y="13963"/>
                  </a:lnTo>
                  <a:lnTo>
                    <a:pt x="153876" y="38165"/>
                  </a:lnTo>
                  <a:lnTo>
                    <a:pt x="161976" y="60614"/>
                  </a:lnTo>
                  <a:lnTo>
                    <a:pt x="164136" y="73151"/>
                  </a:lnTo>
                  <a:lnTo>
                    <a:pt x="160297" y="93321"/>
                  </a:lnTo>
                  <a:lnTo>
                    <a:pt x="127911" y="156137"/>
                  </a:lnTo>
                  <a:lnTo>
                    <a:pt x="111832" y="168028"/>
                  </a:lnTo>
                  <a:lnTo>
                    <a:pt x="72913" y="190783"/>
                  </a:lnTo>
                  <a:lnTo>
                    <a:pt x="67326" y="191517"/>
                  </a:lnTo>
                  <a:lnTo>
                    <a:pt x="64772" y="188496"/>
                  </a:lnTo>
                  <a:lnTo>
                    <a:pt x="64238" y="182973"/>
                  </a:lnTo>
                  <a:lnTo>
                    <a:pt x="68562" y="178120"/>
                  </a:lnTo>
                  <a:lnTo>
                    <a:pt x="85844" y="169610"/>
                  </a:lnTo>
                  <a:lnTo>
                    <a:pt x="121882" y="163831"/>
                  </a:lnTo>
                  <a:lnTo>
                    <a:pt x="156606" y="167708"/>
                  </a:lnTo>
                  <a:lnTo>
                    <a:pt x="210397" y="194276"/>
                  </a:lnTo>
                  <a:lnTo>
                    <a:pt x="229210" y="208766"/>
                  </a:lnTo>
                  <a:lnTo>
                    <a:pt x="246379" y="236654"/>
                  </a:lnTo>
                  <a:lnTo>
                    <a:pt x="254951" y="256846"/>
                  </a:lnTo>
                  <a:lnTo>
                    <a:pt x="256422" y="277519"/>
                  </a:lnTo>
                  <a:lnTo>
                    <a:pt x="252006" y="298405"/>
                  </a:lnTo>
                  <a:lnTo>
                    <a:pt x="242244" y="319386"/>
                  </a:lnTo>
                  <a:lnTo>
                    <a:pt x="218006" y="345339"/>
                  </a:lnTo>
                  <a:lnTo>
                    <a:pt x="183008" y="362258"/>
                  </a:lnTo>
                  <a:lnTo>
                    <a:pt x="137413" y="369091"/>
                  </a:lnTo>
                  <a:lnTo>
                    <a:pt x="86859" y="365526"/>
                  </a:lnTo>
                  <a:lnTo>
                    <a:pt x="29289" y="355010"/>
                  </a:lnTo>
                  <a:lnTo>
                    <a:pt x="0" y="3509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37533" y="4822052"/>
              <a:ext cx="189514" cy="178985"/>
            </a:xfrm>
            <a:custGeom>
              <a:avLst/>
              <a:gdLst/>
              <a:ahLst/>
              <a:cxnLst/>
              <a:rect l="0" t="0" r="0" b="0"/>
              <a:pathLst>
                <a:path w="189514" h="178985">
                  <a:moveTo>
                    <a:pt x="189513" y="0"/>
                  </a:moveTo>
                  <a:lnTo>
                    <a:pt x="145191" y="53875"/>
                  </a:lnTo>
                  <a:lnTo>
                    <a:pt x="101730" y="91880"/>
                  </a:lnTo>
                  <a:lnTo>
                    <a:pt x="43651" y="136617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37533" y="4769409"/>
              <a:ext cx="168457" cy="210571"/>
            </a:xfrm>
            <a:custGeom>
              <a:avLst/>
              <a:gdLst/>
              <a:ahLst/>
              <a:cxnLst/>
              <a:rect l="0" t="0" r="0" b="0"/>
              <a:pathLst>
                <a:path w="168457" h="210571">
                  <a:moveTo>
                    <a:pt x="168456" y="210570"/>
                  </a:moveTo>
                  <a:lnTo>
                    <a:pt x="125304" y="148290"/>
                  </a:lnTo>
                  <a:lnTo>
                    <a:pt x="88063" y="91552"/>
                  </a:lnTo>
                  <a:lnTo>
                    <a:pt x="36587" y="313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53388" y="4782654"/>
              <a:ext cx="293497" cy="436466"/>
            </a:xfrm>
            <a:custGeom>
              <a:avLst/>
              <a:gdLst/>
              <a:ahLst/>
              <a:cxnLst/>
              <a:rect l="0" t="0" r="0" b="0"/>
              <a:pathLst>
                <a:path w="293497" h="436466">
                  <a:moveTo>
                    <a:pt x="31586" y="60455"/>
                  </a:moveTo>
                  <a:lnTo>
                    <a:pt x="60894" y="22081"/>
                  </a:lnTo>
                  <a:lnTo>
                    <a:pt x="86673" y="6451"/>
                  </a:lnTo>
                  <a:lnTo>
                    <a:pt x="122127" y="0"/>
                  </a:lnTo>
                  <a:lnTo>
                    <a:pt x="167857" y="3677"/>
                  </a:lnTo>
                  <a:lnTo>
                    <a:pt x="191976" y="12214"/>
                  </a:lnTo>
                  <a:lnTo>
                    <a:pt x="210495" y="24976"/>
                  </a:lnTo>
                  <a:lnTo>
                    <a:pt x="226525" y="42347"/>
                  </a:lnTo>
                  <a:lnTo>
                    <a:pt x="235209" y="64885"/>
                  </a:lnTo>
                  <a:lnTo>
                    <a:pt x="237898" y="90500"/>
                  </a:lnTo>
                  <a:lnTo>
                    <a:pt x="235194" y="117482"/>
                  </a:lnTo>
                  <a:lnTo>
                    <a:pt x="223854" y="138832"/>
                  </a:lnTo>
                  <a:lnTo>
                    <a:pt x="172127" y="193473"/>
                  </a:lnTo>
                  <a:lnTo>
                    <a:pt x="165054" y="195927"/>
                  </a:lnTo>
                  <a:lnTo>
                    <a:pt x="157999" y="195223"/>
                  </a:lnTo>
                  <a:lnTo>
                    <a:pt x="150956" y="192414"/>
                  </a:lnTo>
                  <a:lnTo>
                    <a:pt x="149771" y="189372"/>
                  </a:lnTo>
                  <a:lnTo>
                    <a:pt x="152490" y="186174"/>
                  </a:lnTo>
                  <a:lnTo>
                    <a:pt x="157812" y="182872"/>
                  </a:lnTo>
                  <a:lnTo>
                    <a:pt x="193248" y="183814"/>
                  </a:lnTo>
                  <a:lnTo>
                    <a:pt x="229614" y="197091"/>
                  </a:lnTo>
                  <a:lnTo>
                    <a:pt x="257027" y="215843"/>
                  </a:lnTo>
                  <a:lnTo>
                    <a:pt x="279967" y="241806"/>
                  </a:lnTo>
                  <a:lnTo>
                    <a:pt x="288207" y="267787"/>
                  </a:lnTo>
                  <a:lnTo>
                    <a:pt x="293496" y="326537"/>
                  </a:lnTo>
                  <a:lnTo>
                    <a:pt x="288823" y="363512"/>
                  </a:lnTo>
                  <a:lnTo>
                    <a:pt x="280054" y="382710"/>
                  </a:lnTo>
                  <a:lnTo>
                    <a:pt x="267188" y="399041"/>
                  </a:lnTo>
                  <a:lnTo>
                    <a:pt x="239044" y="420219"/>
                  </a:lnTo>
                  <a:lnTo>
                    <a:pt x="200420" y="433253"/>
                  </a:lnTo>
                  <a:lnTo>
                    <a:pt x="151281" y="436465"/>
                  </a:lnTo>
                  <a:lnTo>
                    <a:pt x="93957" y="430528"/>
                  </a:lnTo>
                  <a:lnTo>
                    <a:pt x="30951" y="421161"/>
                  </a:lnTo>
                  <a:lnTo>
                    <a:pt x="0" y="4184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2484725" y="3042735"/>
            <a:ext cx="284270" cy="484312"/>
          </a:xfrm>
          <a:custGeom>
            <a:avLst/>
            <a:gdLst/>
            <a:ahLst/>
            <a:cxnLst/>
            <a:rect l="0" t="0" r="0" b="0"/>
            <a:pathLst>
              <a:path w="284270" h="484312">
                <a:moveTo>
                  <a:pt x="284269" y="0"/>
                </a:moveTo>
                <a:lnTo>
                  <a:pt x="234771" y="55088"/>
                </a:lnTo>
                <a:lnTo>
                  <a:pt x="199753" y="116947"/>
                </a:lnTo>
                <a:lnTo>
                  <a:pt x="172212" y="169720"/>
                </a:lnTo>
                <a:lnTo>
                  <a:pt x="149571" y="224858"/>
                </a:lnTo>
                <a:lnTo>
                  <a:pt x="122568" y="281979"/>
                </a:lnTo>
                <a:lnTo>
                  <a:pt x="94704" y="345255"/>
                </a:lnTo>
                <a:lnTo>
                  <a:pt x="61081" y="403161"/>
                </a:lnTo>
                <a:lnTo>
                  <a:pt x="21706" y="459154"/>
                </a:lnTo>
                <a:lnTo>
                  <a:pt x="0" y="4843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1168663" y="2905865"/>
            <a:ext cx="168457" cy="747524"/>
          </a:xfrm>
          <a:custGeom>
            <a:avLst/>
            <a:gdLst/>
            <a:ahLst/>
            <a:cxnLst/>
            <a:rect l="0" t="0" r="0" b="0"/>
            <a:pathLst>
              <a:path w="168457" h="747524">
                <a:moveTo>
                  <a:pt x="168456" y="0"/>
                </a:moveTo>
                <a:lnTo>
                  <a:pt x="162867" y="62093"/>
                </a:lnTo>
                <a:lnTo>
                  <a:pt x="147125" y="118791"/>
                </a:lnTo>
                <a:lnTo>
                  <a:pt x="133307" y="172554"/>
                </a:lnTo>
                <a:lnTo>
                  <a:pt x="128405" y="219843"/>
                </a:lnTo>
                <a:lnTo>
                  <a:pt x="115775" y="270899"/>
                </a:lnTo>
                <a:lnTo>
                  <a:pt x="108393" y="328661"/>
                </a:lnTo>
                <a:lnTo>
                  <a:pt x="100616" y="384640"/>
                </a:lnTo>
                <a:lnTo>
                  <a:pt x="85314" y="438271"/>
                </a:lnTo>
                <a:lnTo>
                  <a:pt x="71551" y="496796"/>
                </a:lnTo>
                <a:lnTo>
                  <a:pt x="54476" y="558590"/>
                </a:lnTo>
                <a:lnTo>
                  <a:pt x="34598" y="621353"/>
                </a:lnTo>
                <a:lnTo>
                  <a:pt x="19480" y="678814"/>
                </a:lnTo>
                <a:lnTo>
                  <a:pt x="3374" y="736049"/>
                </a:lnTo>
                <a:lnTo>
                  <a:pt x="0" y="74752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1319038" y="5026969"/>
            <a:ext cx="2110278" cy="974248"/>
            <a:chOff x="1319038" y="5026969"/>
            <a:chExt cx="2110278" cy="974248"/>
          </a:xfrm>
        </p:grpSpPr>
        <p:sp>
          <p:nvSpPr>
            <p:cNvPr id="56" name="Freeform 55"/>
            <p:cNvSpPr/>
            <p:nvPr/>
          </p:nvSpPr>
          <p:spPr>
            <a:xfrm>
              <a:off x="1640544" y="5472567"/>
              <a:ext cx="286172" cy="482887"/>
            </a:xfrm>
            <a:custGeom>
              <a:avLst/>
              <a:gdLst/>
              <a:ahLst/>
              <a:cxnLst/>
              <a:rect l="0" t="0" r="0" b="0"/>
              <a:pathLst>
                <a:path w="286172" h="482887">
                  <a:moveTo>
                    <a:pt x="96658" y="23308"/>
                  </a:moveTo>
                  <a:lnTo>
                    <a:pt x="71464" y="77183"/>
                  </a:lnTo>
                  <a:lnTo>
                    <a:pt x="51993" y="115189"/>
                  </a:lnTo>
                  <a:lnTo>
                    <a:pt x="25964" y="145573"/>
                  </a:lnTo>
                  <a:lnTo>
                    <a:pt x="22622" y="145762"/>
                  </a:lnTo>
                  <a:lnTo>
                    <a:pt x="21564" y="141209"/>
                  </a:lnTo>
                  <a:lnTo>
                    <a:pt x="25114" y="88660"/>
                  </a:lnTo>
                  <a:lnTo>
                    <a:pt x="52242" y="34124"/>
                  </a:lnTo>
                  <a:lnTo>
                    <a:pt x="68729" y="19147"/>
                  </a:lnTo>
                  <a:lnTo>
                    <a:pt x="100861" y="4138"/>
                  </a:lnTo>
                  <a:lnTo>
                    <a:pt x="113498" y="0"/>
                  </a:lnTo>
                  <a:lnTo>
                    <a:pt x="136897" y="1641"/>
                  </a:lnTo>
                  <a:lnTo>
                    <a:pt x="148051" y="5354"/>
                  </a:lnTo>
                  <a:lnTo>
                    <a:pt x="166682" y="18838"/>
                  </a:lnTo>
                  <a:lnTo>
                    <a:pt x="190325" y="49280"/>
                  </a:lnTo>
                  <a:lnTo>
                    <a:pt x="213686" y="101488"/>
                  </a:lnTo>
                  <a:lnTo>
                    <a:pt x="221160" y="158031"/>
                  </a:lnTo>
                  <a:lnTo>
                    <a:pt x="222455" y="207246"/>
                  </a:lnTo>
                  <a:lnTo>
                    <a:pt x="221668" y="258873"/>
                  </a:lnTo>
                  <a:lnTo>
                    <a:pt x="213376" y="310044"/>
                  </a:lnTo>
                  <a:lnTo>
                    <a:pt x="190207" y="369850"/>
                  </a:lnTo>
                  <a:lnTo>
                    <a:pt x="156160" y="426349"/>
                  </a:lnTo>
                  <a:lnTo>
                    <a:pt x="142210" y="450832"/>
                  </a:lnTo>
                  <a:lnTo>
                    <a:pt x="121973" y="467952"/>
                  </a:lnTo>
                  <a:lnTo>
                    <a:pt x="97380" y="478291"/>
                  </a:lnTo>
                  <a:lnTo>
                    <a:pt x="70852" y="482886"/>
                  </a:lnTo>
                  <a:lnTo>
                    <a:pt x="49704" y="478689"/>
                  </a:lnTo>
                  <a:lnTo>
                    <a:pt x="32506" y="467856"/>
                  </a:lnTo>
                  <a:lnTo>
                    <a:pt x="17063" y="451342"/>
                  </a:lnTo>
                  <a:lnTo>
                    <a:pt x="804" y="416725"/>
                  </a:lnTo>
                  <a:lnTo>
                    <a:pt x="0" y="404909"/>
                  </a:lnTo>
                  <a:lnTo>
                    <a:pt x="5346" y="382422"/>
                  </a:lnTo>
                  <a:lnTo>
                    <a:pt x="21509" y="355620"/>
                  </a:lnTo>
                  <a:lnTo>
                    <a:pt x="37522" y="343358"/>
                  </a:lnTo>
                  <a:lnTo>
                    <a:pt x="46705" y="338450"/>
                  </a:lnTo>
                  <a:lnTo>
                    <a:pt x="69387" y="336117"/>
                  </a:lnTo>
                  <a:lnTo>
                    <a:pt x="127666" y="344151"/>
                  </a:lnTo>
                  <a:lnTo>
                    <a:pt x="189952" y="368748"/>
                  </a:lnTo>
                  <a:lnTo>
                    <a:pt x="243864" y="386863"/>
                  </a:lnTo>
                  <a:lnTo>
                    <a:pt x="286171" y="3918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888728" y="5315084"/>
              <a:ext cx="180127" cy="243963"/>
            </a:xfrm>
            <a:custGeom>
              <a:avLst/>
              <a:gdLst/>
              <a:ahLst/>
              <a:cxnLst/>
              <a:rect l="0" t="0" r="0" b="0"/>
              <a:pathLst>
                <a:path w="180127" h="243963">
                  <a:moveTo>
                    <a:pt x="80101" y="12335"/>
                  </a:moveTo>
                  <a:lnTo>
                    <a:pt x="16767" y="75669"/>
                  </a:lnTo>
                  <a:lnTo>
                    <a:pt x="9802" y="82634"/>
                  </a:lnTo>
                  <a:lnTo>
                    <a:pt x="5159" y="82598"/>
                  </a:lnTo>
                  <a:lnTo>
                    <a:pt x="2064" y="77894"/>
                  </a:lnTo>
                  <a:lnTo>
                    <a:pt x="0" y="70079"/>
                  </a:lnTo>
                  <a:lnTo>
                    <a:pt x="3946" y="52038"/>
                  </a:lnTo>
                  <a:lnTo>
                    <a:pt x="19322" y="25269"/>
                  </a:lnTo>
                  <a:lnTo>
                    <a:pt x="25543" y="17448"/>
                  </a:lnTo>
                  <a:lnTo>
                    <a:pt x="44934" y="5639"/>
                  </a:lnTo>
                  <a:lnTo>
                    <a:pt x="56656" y="852"/>
                  </a:lnTo>
                  <a:lnTo>
                    <a:pt x="66811" y="0"/>
                  </a:lnTo>
                  <a:lnTo>
                    <a:pt x="84333" y="5293"/>
                  </a:lnTo>
                  <a:lnTo>
                    <a:pt x="96799" y="18564"/>
                  </a:lnTo>
                  <a:lnTo>
                    <a:pt x="101762" y="27017"/>
                  </a:lnTo>
                  <a:lnTo>
                    <a:pt x="102730" y="36161"/>
                  </a:lnTo>
                  <a:lnTo>
                    <a:pt x="97567" y="55680"/>
                  </a:lnTo>
                  <a:lnTo>
                    <a:pt x="75189" y="88401"/>
                  </a:lnTo>
                  <a:lnTo>
                    <a:pt x="61930" y="103074"/>
                  </a:lnTo>
                  <a:lnTo>
                    <a:pt x="60968" y="106753"/>
                  </a:lnTo>
                  <a:lnTo>
                    <a:pt x="63836" y="108036"/>
                  </a:lnTo>
                  <a:lnTo>
                    <a:pt x="124484" y="110294"/>
                  </a:lnTo>
                  <a:lnTo>
                    <a:pt x="148960" y="116704"/>
                  </a:lnTo>
                  <a:lnTo>
                    <a:pt x="167636" y="127352"/>
                  </a:lnTo>
                  <a:lnTo>
                    <a:pt x="173553" y="135806"/>
                  </a:lnTo>
                  <a:lnTo>
                    <a:pt x="180126" y="157678"/>
                  </a:lnTo>
                  <a:lnTo>
                    <a:pt x="176809" y="179878"/>
                  </a:lnTo>
                  <a:lnTo>
                    <a:pt x="161787" y="208986"/>
                  </a:lnTo>
                  <a:lnTo>
                    <a:pt x="155615" y="217136"/>
                  </a:lnTo>
                  <a:lnTo>
                    <a:pt x="136279" y="229310"/>
                  </a:lnTo>
                  <a:lnTo>
                    <a:pt x="112088" y="237450"/>
                  </a:lnTo>
                  <a:lnTo>
                    <a:pt x="61549" y="242676"/>
                  </a:lnTo>
                  <a:lnTo>
                    <a:pt x="27458" y="2439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74155" y="5537989"/>
              <a:ext cx="178985" cy="178986"/>
            </a:xfrm>
            <a:custGeom>
              <a:avLst/>
              <a:gdLst/>
              <a:ahLst/>
              <a:cxnLst/>
              <a:rect l="0" t="0" r="0" b="0"/>
              <a:pathLst>
                <a:path w="178985" h="178986">
                  <a:moveTo>
                    <a:pt x="178984" y="0"/>
                  </a:moveTo>
                  <a:lnTo>
                    <a:pt x="154938" y="9576"/>
                  </a:lnTo>
                  <a:lnTo>
                    <a:pt x="140611" y="20244"/>
                  </a:lnTo>
                  <a:lnTo>
                    <a:pt x="98286" y="83618"/>
                  </a:lnTo>
                  <a:lnTo>
                    <a:pt x="47089" y="141756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10984" y="5485347"/>
              <a:ext cx="231628" cy="231628"/>
            </a:xfrm>
            <a:custGeom>
              <a:avLst/>
              <a:gdLst/>
              <a:ahLst/>
              <a:cxnLst/>
              <a:rect l="0" t="0" r="0" b="0"/>
              <a:pathLst>
                <a:path w="231628" h="231628">
                  <a:moveTo>
                    <a:pt x="231627" y="231627"/>
                  </a:moveTo>
                  <a:lnTo>
                    <a:pt x="187305" y="177752"/>
                  </a:lnTo>
                  <a:lnTo>
                    <a:pt x="132214" y="122941"/>
                  </a:lnTo>
                  <a:lnTo>
                    <a:pt x="74704" y="73252"/>
                  </a:lnTo>
                  <a:lnTo>
                    <a:pt x="13121" y="130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19992" y="5435344"/>
              <a:ext cx="231778" cy="394640"/>
            </a:xfrm>
            <a:custGeom>
              <a:avLst/>
              <a:gdLst/>
              <a:ahLst/>
              <a:cxnLst/>
              <a:rect l="0" t="0" r="0" b="0"/>
              <a:pathLst>
                <a:path w="231778" h="394640">
                  <a:moveTo>
                    <a:pt x="12132" y="39474"/>
                  </a:moveTo>
                  <a:lnTo>
                    <a:pt x="954" y="50653"/>
                  </a:lnTo>
                  <a:lnTo>
                    <a:pt x="0" y="50436"/>
                  </a:lnTo>
                  <a:lnTo>
                    <a:pt x="5180" y="40837"/>
                  </a:lnTo>
                  <a:lnTo>
                    <a:pt x="26840" y="21291"/>
                  </a:lnTo>
                  <a:lnTo>
                    <a:pt x="55484" y="6270"/>
                  </a:lnTo>
                  <a:lnTo>
                    <a:pt x="97377" y="0"/>
                  </a:lnTo>
                  <a:lnTo>
                    <a:pt x="120598" y="4773"/>
                  </a:lnTo>
                  <a:lnTo>
                    <a:pt x="130066" y="9321"/>
                  </a:lnTo>
                  <a:lnTo>
                    <a:pt x="136378" y="17032"/>
                  </a:lnTo>
                  <a:lnTo>
                    <a:pt x="143392" y="38079"/>
                  </a:lnTo>
                  <a:lnTo>
                    <a:pt x="147340" y="76236"/>
                  </a:lnTo>
                  <a:lnTo>
                    <a:pt x="144385" y="87378"/>
                  </a:lnTo>
                  <a:lnTo>
                    <a:pt x="117545" y="122073"/>
                  </a:lnTo>
                  <a:lnTo>
                    <a:pt x="81169" y="157413"/>
                  </a:lnTo>
                  <a:lnTo>
                    <a:pt x="62702" y="167151"/>
                  </a:lnTo>
                  <a:lnTo>
                    <a:pt x="58714" y="167876"/>
                  </a:lnTo>
                  <a:lnTo>
                    <a:pt x="58394" y="166019"/>
                  </a:lnTo>
                  <a:lnTo>
                    <a:pt x="60521" y="162442"/>
                  </a:lnTo>
                  <a:lnTo>
                    <a:pt x="75362" y="158468"/>
                  </a:lnTo>
                  <a:lnTo>
                    <a:pt x="96386" y="157871"/>
                  </a:lnTo>
                  <a:lnTo>
                    <a:pt x="154595" y="170128"/>
                  </a:lnTo>
                  <a:lnTo>
                    <a:pt x="199500" y="184692"/>
                  </a:lnTo>
                  <a:lnTo>
                    <a:pt x="216679" y="196042"/>
                  </a:lnTo>
                  <a:lnTo>
                    <a:pt x="225874" y="218245"/>
                  </a:lnTo>
                  <a:lnTo>
                    <a:pt x="231777" y="274569"/>
                  </a:lnTo>
                  <a:lnTo>
                    <a:pt x="227211" y="316712"/>
                  </a:lnTo>
                  <a:lnTo>
                    <a:pt x="215347" y="338556"/>
                  </a:lnTo>
                  <a:lnTo>
                    <a:pt x="179135" y="371644"/>
                  </a:lnTo>
                  <a:lnTo>
                    <a:pt x="142983" y="387980"/>
                  </a:lnTo>
                  <a:lnTo>
                    <a:pt x="102635" y="394639"/>
                  </a:lnTo>
                  <a:lnTo>
                    <a:pt x="48250" y="388484"/>
                  </a:lnTo>
                  <a:lnTo>
                    <a:pt x="1603" y="3763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47707" y="5305651"/>
              <a:ext cx="163444" cy="217470"/>
            </a:xfrm>
            <a:custGeom>
              <a:avLst/>
              <a:gdLst/>
              <a:ahLst/>
              <a:cxnLst/>
              <a:rect l="0" t="0" r="0" b="0"/>
              <a:pathLst>
                <a:path w="163444" h="217470">
                  <a:moveTo>
                    <a:pt x="37101" y="42826"/>
                  </a:moveTo>
                  <a:lnTo>
                    <a:pt x="42690" y="26058"/>
                  </a:lnTo>
                  <a:lnTo>
                    <a:pt x="54792" y="11587"/>
                  </a:lnTo>
                  <a:lnTo>
                    <a:pt x="62933" y="4452"/>
                  </a:lnTo>
                  <a:lnTo>
                    <a:pt x="71870" y="866"/>
                  </a:lnTo>
                  <a:lnTo>
                    <a:pt x="91158" y="0"/>
                  </a:lnTo>
                  <a:lnTo>
                    <a:pt x="121748" y="11679"/>
                  </a:lnTo>
                  <a:lnTo>
                    <a:pt x="136333" y="26643"/>
                  </a:lnTo>
                  <a:lnTo>
                    <a:pt x="141860" y="35547"/>
                  </a:lnTo>
                  <a:lnTo>
                    <a:pt x="144882" y="54798"/>
                  </a:lnTo>
                  <a:lnTo>
                    <a:pt x="137290" y="95753"/>
                  </a:lnTo>
                  <a:lnTo>
                    <a:pt x="108615" y="158664"/>
                  </a:lnTo>
                  <a:lnTo>
                    <a:pt x="85109" y="192352"/>
                  </a:lnTo>
                  <a:lnTo>
                    <a:pt x="71696" y="207158"/>
                  </a:lnTo>
                  <a:lnTo>
                    <a:pt x="51696" y="215298"/>
                  </a:lnTo>
                  <a:lnTo>
                    <a:pt x="39812" y="217469"/>
                  </a:lnTo>
                  <a:lnTo>
                    <a:pt x="29550" y="215406"/>
                  </a:lnTo>
                  <a:lnTo>
                    <a:pt x="11908" y="203756"/>
                  </a:lnTo>
                  <a:lnTo>
                    <a:pt x="2507" y="183760"/>
                  </a:lnTo>
                  <a:lnTo>
                    <a:pt x="0" y="171877"/>
                  </a:lnTo>
                  <a:lnTo>
                    <a:pt x="669" y="161615"/>
                  </a:lnTo>
                  <a:lnTo>
                    <a:pt x="7651" y="143974"/>
                  </a:lnTo>
                  <a:lnTo>
                    <a:pt x="15128" y="138334"/>
                  </a:lnTo>
                  <a:lnTo>
                    <a:pt x="35914" y="132067"/>
                  </a:lnTo>
                  <a:lnTo>
                    <a:pt x="92706" y="136047"/>
                  </a:lnTo>
                  <a:lnTo>
                    <a:pt x="153420" y="145780"/>
                  </a:lnTo>
                  <a:lnTo>
                    <a:pt x="163443" y="1481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319038" y="5026969"/>
              <a:ext cx="2110278" cy="974248"/>
            </a:xfrm>
            <a:custGeom>
              <a:avLst/>
              <a:gdLst/>
              <a:ahLst/>
              <a:cxnLst/>
              <a:rect l="0" t="0" r="0" b="0"/>
              <a:pathLst>
                <a:path w="2110278" h="974248">
                  <a:moveTo>
                    <a:pt x="1028816" y="142523"/>
                  </a:moveTo>
                  <a:lnTo>
                    <a:pt x="1000091" y="135287"/>
                  </a:lnTo>
                  <a:lnTo>
                    <a:pt x="950895" y="132970"/>
                  </a:lnTo>
                  <a:lnTo>
                    <a:pt x="898754" y="132283"/>
                  </a:lnTo>
                  <a:lnTo>
                    <a:pt x="846260" y="132080"/>
                  </a:lnTo>
                  <a:lnTo>
                    <a:pt x="794832" y="133190"/>
                  </a:lnTo>
                  <a:lnTo>
                    <a:pt x="747098" y="139238"/>
                  </a:lnTo>
                  <a:lnTo>
                    <a:pt x="689541" y="141550"/>
                  </a:lnTo>
                  <a:lnTo>
                    <a:pt x="631543" y="143404"/>
                  </a:lnTo>
                  <a:lnTo>
                    <a:pt x="569367" y="153919"/>
                  </a:lnTo>
                  <a:lnTo>
                    <a:pt x="514047" y="166956"/>
                  </a:lnTo>
                  <a:lnTo>
                    <a:pt x="454131" y="192323"/>
                  </a:lnTo>
                  <a:lnTo>
                    <a:pt x="402694" y="212911"/>
                  </a:lnTo>
                  <a:lnTo>
                    <a:pt x="345308" y="233592"/>
                  </a:lnTo>
                  <a:lnTo>
                    <a:pt x="297011" y="253474"/>
                  </a:lnTo>
                  <a:lnTo>
                    <a:pt x="237648" y="287922"/>
                  </a:lnTo>
                  <a:lnTo>
                    <a:pt x="185584" y="323192"/>
                  </a:lnTo>
                  <a:lnTo>
                    <a:pt x="127746" y="382705"/>
                  </a:lnTo>
                  <a:lnTo>
                    <a:pt x="81612" y="445466"/>
                  </a:lnTo>
                  <a:lnTo>
                    <a:pt x="50431" y="500714"/>
                  </a:lnTo>
                  <a:lnTo>
                    <a:pt x="21741" y="556688"/>
                  </a:lnTo>
                  <a:lnTo>
                    <a:pt x="3119" y="606739"/>
                  </a:lnTo>
                  <a:lnTo>
                    <a:pt x="0" y="654935"/>
                  </a:lnTo>
                  <a:lnTo>
                    <a:pt x="5964" y="710809"/>
                  </a:lnTo>
                  <a:lnTo>
                    <a:pt x="21580" y="772796"/>
                  </a:lnTo>
                  <a:lnTo>
                    <a:pt x="43294" y="812802"/>
                  </a:lnTo>
                  <a:lnTo>
                    <a:pt x="102674" y="876087"/>
                  </a:lnTo>
                  <a:lnTo>
                    <a:pt x="155673" y="906916"/>
                  </a:lnTo>
                  <a:lnTo>
                    <a:pt x="212892" y="927131"/>
                  </a:lnTo>
                  <a:lnTo>
                    <a:pt x="268562" y="942388"/>
                  </a:lnTo>
                  <a:lnTo>
                    <a:pt x="325874" y="950009"/>
                  </a:lnTo>
                  <a:lnTo>
                    <a:pt x="377950" y="955386"/>
                  </a:lnTo>
                  <a:lnTo>
                    <a:pt x="432577" y="962094"/>
                  </a:lnTo>
                  <a:lnTo>
                    <a:pt x="485605" y="968846"/>
                  </a:lnTo>
                  <a:lnTo>
                    <a:pt x="534593" y="972666"/>
                  </a:lnTo>
                  <a:lnTo>
                    <a:pt x="596576" y="973957"/>
                  </a:lnTo>
                  <a:lnTo>
                    <a:pt x="657290" y="974180"/>
                  </a:lnTo>
                  <a:lnTo>
                    <a:pt x="709984" y="974247"/>
                  </a:lnTo>
                  <a:lnTo>
                    <a:pt x="772391" y="973096"/>
                  </a:lnTo>
                  <a:lnTo>
                    <a:pt x="822077" y="967036"/>
                  </a:lnTo>
                  <a:lnTo>
                    <a:pt x="869944" y="964721"/>
                  </a:lnTo>
                  <a:lnTo>
                    <a:pt x="930920" y="964035"/>
                  </a:lnTo>
                  <a:lnTo>
                    <a:pt x="980183" y="962661"/>
                  </a:lnTo>
                  <a:lnTo>
                    <a:pt x="1041870" y="952310"/>
                  </a:lnTo>
                  <a:lnTo>
                    <a:pt x="1098975" y="942420"/>
                  </a:lnTo>
                  <a:lnTo>
                    <a:pt x="1158399" y="932080"/>
                  </a:lnTo>
                  <a:lnTo>
                    <a:pt x="1220399" y="918106"/>
                  </a:lnTo>
                  <a:lnTo>
                    <a:pt x="1277706" y="904081"/>
                  </a:lnTo>
                  <a:lnTo>
                    <a:pt x="1334087" y="893166"/>
                  </a:lnTo>
                  <a:lnTo>
                    <a:pt x="1390284" y="885074"/>
                  </a:lnTo>
                  <a:lnTo>
                    <a:pt x="1445275" y="872210"/>
                  </a:lnTo>
                  <a:lnTo>
                    <a:pt x="1507572" y="860503"/>
                  </a:lnTo>
                  <a:lnTo>
                    <a:pt x="1561379" y="843223"/>
                  </a:lnTo>
                  <a:lnTo>
                    <a:pt x="1617834" y="818081"/>
                  </a:lnTo>
                  <a:lnTo>
                    <a:pt x="1674098" y="792861"/>
                  </a:lnTo>
                  <a:lnTo>
                    <a:pt x="1733240" y="767111"/>
                  </a:lnTo>
                  <a:lnTo>
                    <a:pt x="1786739" y="740742"/>
                  </a:lnTo>
                  <a:lnTo>
                    <a:pt x="1850028" y="718222"/>
                  </a:lnTo>
                  <a:lnTo>
                    <a:pt x="1904144" y="687971"/>
                  </a:lnTo>
                  <a:lnTo>
                    <a:pt x="1960731" y="649356"/>
                  </a:lnTo>
                  <a:lnTo>
                    <a:pt x="2020275" y="587665"/>
                  </a:lnTo>
                  <a:lnTo>
                    <a:pt x="2059920" y="532465"/>
                  </a:lnTo>
                  <a:lnTo>
                    <a:pt x="2099543" y="477274"/>
                  </a:lnTo>
                  <a:lnTo>
                    <a:pt x="2107159" y="455078"/>
                  </a:lnTo>
                  <a:lnTo>
                    <a:pt x="2110277" y="412036"/>
                  </a:lnTo>
                  <a:lnTo>
                    <a:pt x="2104562" y="361747"/>
                  </a:lnTo>
                  <a:lnTo>
                    <a:pt x="2097497" y="312688"/>
                  </a:lnTo>
                  <a:lnTo>
                    <a:pt x="2063352" y="257023"/>
                  </a:lnTo>
                  <a:lnTo>
                    <a:pt x="2017470" y="216974"/>
                  </a:lnTo>
                  <a:lnTo>
                    <a:pt x="1989725" y="192268"/>
                  </a:lnTo>
                  <a:lnTo>
                    <a:pt x="1949846" y="150547"/>
                  </a:lnTo>
                  <a:lnTo>
                    <a:pt x="1893050" y="114579"/>
                  </a:lnTo>
                  <a:lnTo>
                    <a:pt x="1841811" y="87567"/>
                  </a:lnTo>
                  <a:lnTo>
                    <a:pt x="1789749" y="66634"/>
                  </a:lnTo>
                  <a:lnTo>
                    <a:pt x="1739734" y="45904"/>
                  </a:lnTo>
                  <a:lnTo>
                    <a:pt x="1684794" y="30545"/>
                  </a:lnTo>
                  <a:lnTo>
                    <a:pt x="1632001" y="16245"/>
                  </a:lnTo>
                  <a:lnTo>
                    <a:pt x="1581842" y="7745"/>
                  </a:lnTo>
                  <a:lnTo>
                    <a:pt x="1519638" y="0"/>
                  </a:lnTo>
                  <a:lnTo>
                    <a:pt x="1457958" y="4189"/>
                  </a:lnTo>
                  <a:lnTo>
                    <a:pt x="1407094" y="8338"/>
                  </a:lnTo>
                  <a:lnTo>
                    <a:pt x="1354978" y="16977"/>
                  </a:lnTo>
                  <a:lnTo>
                    <a:pt x="1296145" y="30376"/>
                  </a:lnTo>
                  <a:lnTo>
                    <a:pt x="1233689" y="47787"/>
                  </a:lnTo>
                  <a:lnTo>
                    <a:pt x="1179250" y="61809"/>
                  </a:lnTo>
                  <a:lnTo>
                    <a:pt x="1123973" y="79353"/>
                  </a:lnTo>
                  <a:lnTo>
                    <a:pt x="1070983" y="96900"/>
                  </a:lnTo>
                  <a:lnTo>
                    <a:pt x="1018295" y="114447"/>
                  </a:lnTo>
                  <a:lnTo>
                    <a:pt x="957313" y="131995"/>
                  </a:lnTo>
                  <a:lnTo>
                    <a:pt x="894358" y="150712"/>
                  </a:lnTo>
                  <a:lnTo>
                    <a:pt x="839087" y="168794"/>
                  </a:lnTo>
                  <a:lnTo>
                    <a:pt x="783109" y="178648"/>
                  </a:lnTo>
                  <a:lnTo>
                    <a:pt x="727528" y="195301"/>
                  </a:lnTo>
                  <a:lnTo>
                    <a:pt x="702433" y="2056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548725" y="1577054"/>
            <a:ext cx="810695" cy="1002428"/>
            <a:chOff x="6548725" y="1577054"/>
            <a:chExt cx="810695" cy="1002428"/>
          </a:xfrm>
        </p:grpSpPr>
        <p:sp>
          <p:nvSpPr>
            <p:cNvPr id="64" name="Freeform 63"/>
            <p:cNvSpPr/>
            <p:nvPr/>
          </p:nvSpPr>
          <p:spPr>
            <a:xfrm>
              <a:off x="6548725" y="1621388"/>
              <a:ext cx="455060" cy="400084"/>
            </a:xfrm>
            <a:custGeom>
              <a:avLst/>
              <a:gdLst/>
              <a:ahLst/>
              <a:cxnLst/>
              <a:rect l="0" t="0" r="0" b="0"/>
              <a:pathLst>
                <a:path w="455060" h="400084">
                  <a:moveTo>
                    <a:pt x="0" y="0"/>
                  </a:moveTo>
                  <a:lnTo>
                    <a:pt x="62280" y="17959"/>
                  </a:lnTo>
                  <a:lnTo>
                    <a:pt x="119450" y="28547"/>
                  </a:lnTo>
                  <a:lnTo>
                    <a:pt x="181133" y="30985"/>
                  </a:lnTo>
                  <a:lnTo>
                    <a:pt x="229794" y="31408"/>
                  </a:lnTo>
                  <a:lnTo>
                    <a:pt x="290233" y="31550"/>
                  </a:lnTo>
                  <a:lnTo>
                    <a:pt x="347232" y="28459"/>
                  </a:lnTo>
                  <a:lnTo>
                    <a:pt x="403552" y="22519"/>
                  </a:lnTo>
                  <a:lnTo>
                    <a:pt x="445694" y="21490"/>
                  </a:lnTo>
                  <a:lnTo>
                    <a:pt x="452717" y="23686"/>
                  </a:lnTo>
                  <a:lnTo>
                    <a:pt x="455059" y="27489"/>
                  </a:lnTo>
                  <a:lnTo>
                    <a:pt x="454281" y="32364"/>
                  </a:lnTo>
                  <a:lnTo>
                    <a:pt x="423554" y="85221"/>
                  </a:lnTo>
                  <a:lnTo>
                    <a:pt x="381077" y="142215"/>
                  </a:lnTo>
                  <a:lnTo>
                    <a:pt x="338136" y="197452"/>
                  </a:lnTo>
                  <a:lnTo>
                    <a:pt x="307842" y="257932"/>
                  </a:lnTo>
                  <a:lnTo>
                    <a:pt x="273610" y="309946"/>
                  </a:lnTo>
                  <a:lnTo>
                    <a:pt x="245864" y="366549"/>
                  </a:lnTo>
                  <a:lnTo>
                    <a:pt x="221098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14502" y="1577054"/>
              <a:ext cx="344918" cy="498696"/>
            </a:xfrm>
            <a:custGeom>
              <a:avLst/>
              <a:gdLst/>
              <a:ahLst/>
              <a:cxnLst/>
              <a:rect l="0" t="0" r="0" b="0"/>
              <a:pathLst>
                <a:path w="344918" h="498696">
                  <a:moveTo>
                    <a:pt x="81705" y="86448"/>
                  </a:moveTo>
                  <a:lnTo>
                    <a:pt x="56512" y="140323"/>
                  </a:lnTo>
                  <a:lnTo>
                    <a:pt x="36461" y="197485"/>
                  </a:lnTo>
                  <a:lnTo>
                    <a:pt x="31655" y="203756"/>
                  </a:lnTo>
                  <a:lnTo>
                    <a:pt x="26112" y="205598"/>
                  </a:lnTo>
                  <a:lnTo>
                    <a:pt x="20076" y="204486"/>
                  </a:lnTo>
                  <a:lnTo>
                    <a:pt x="14882" y="200235"/>
                  </a:lnTo>
                  <a:lnTo>
                    <a:pt x="5993" y="186153"/>
                  </a:lnTo>
                  <a:lnTo>
                    <a:pt x="0" y="147316"/>
                  </a:lnTo>
                  <a:lnTo>
                    <a:pt x="3814" y="104353"/>
                  </a:lnTo>
                  <a:lnTo>
                    <a:pt x="17942" y="67577"/>
                  </a:lnTo>
                  <a:lnTo>
                    <a:pt x="42535" y="34453"/>
                  </a:lnTo>
                  <a:lnTo>
                    <a:pt x="72049" y="13590"/>
                  </a:lnTo>
                  <a:lnTo>
                    <a:pt x="114199" y="0"/>
                  </a:lnTo>
                  <a:lnTo>
                    <a:pt x="140600" y="1623"/>
                  </a:lnTo>
                  <a:lnTo>
                    <a:pt x="162863" y="10144"/>
                  </a:lnTo>
                  <a:lnTo>
                    <a:pt x="209260" y="46995"/>
                  </a:lnTo>
                  <a:lnTo>
                    <a:pt x="249397" y="108780"/>
                  </a:lnTo>
                  <a:lnTo>
                    <a:pt x="261519" y="138487"/>
                  </a:lnTo>
                  <a:lnTo>
                    <a:pt x="268344" y="193504"/>
                  </a:lnTo>
                  <a:lnTo>
                    <a:pt x="269196" y="245030"/>
                  </a:lnTo>
                  <a:lnTo>
                    <a:pt x="259597" y="301307"/>
                  </a:lnTo>
                  <a:lnTo>
                    <a:pt x="249837" y="350931"/>
                  </a:lnTo>
                  <a:lnTo>
                    <a:pt x="241828" y="381811"/>
                  </a:lnTo>
                  <a:lnTo>
                    <a:pt x="210921" y="439783"/>
                  </a:lnTo>
                  <a:lnTo>
                    <a:pt x="184722" y="474630"/>
                  </a:lnTo>
                  <a:lnTo>
                    <a:pt x="161806" y="490210"/>
                  </a:lnTo>
                  <a:lnTo>
                    <a:pt x="137193" y="498695"/>
                  </a:lnTo>
                  <a:lnTo>
                    <a:pt x="103605" y="496894"/>
                  </a:lnTo>
                  <a:lnTo>
                    <a:pt x="71426" y="487782"/>
                  </a:lnTo>
                  <a:lnTo>
                    <a:pt x="50231" y="476948"/>
                  </a:lnTo>
                  <a:lnTo>
                    <a:pt x="35352" y="461215"/>
                  </a:lnTo>
                  <a:lnTo>
                    <a:pt x="29746" y="452106"/>
                  </a:lnTo>
                  <a:lnTo>
                    <a:pt x="26637" y="426388"/>
                  </a:lnTo>
                  <a:lnTo>
                    <a:pt x="27445" y="411341"/>
                  </a:lnTo>
                  <a:lnTo>
                    <a:pt x="32664" y="398969"/>
                  </a:lnTo>
                  <a:lnTo>
                    <a:pt x="50941" y="378984"/>
                  </a:lnTo>
                  <a:lnTo>
                    <a:pt x="87538" y="360169"/>
                  </a:lnTo>
                  <a:lnTo>
                    <a:pt x="141826" y="351736"/>
                  </a:lnTo>
                  <a:lnTo>
                    <a:pt x="197609" y="353190"/>
                  </a:lnTo>
                  <a:lnTo>
                    <a:pt x="253689" y="364396"/>
                  </a:lnTo>
                  <a:lnTo>
                    <a:pt x="307486" y="379044"/>
                  </a:lnTo>
                  <a:lnTo>
                    <a:pt x="332787" y="395542"/>
                  </a:lnTo>
                  <a:lnTo>
                    <a:pt x="344917" y="4128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43482" y="2189927"/>
              <a:ext cx="347441" cy="389555"/>
            </a:xfrm>
            <a:custGeom>
              <a:avLst/>
              <a:gdLst/>
              <a:ahLst/>
              <a:cxnLst/>
              <a:rect l="0" t="0" r="0" b="0"/>
              <a:pathLst>
                <a:path w="347441" h="389555">
                  <a:moveTo>
                    <a:pt x="347440" y="0"/>
                  </a:moveTo>
                  <a:lnTo>
                    <a:pt x="296445" y="62448"/>
                  </a:lnTo>
                  <a:lnTo>
                    <a:pt x="249708" y="121065"/>
                  </a:lnTo>
                  <a:lnTo>
                    <a:pt x="200819" y="184355"/>
                  </a:lnTo>
                  <a:lnTo>
                    <a:pt x="156413" y="238155"/>
                  </a:lnTo>
                  <a:lnTo>
                    <a:pt x="105085" y="294271"/>
                  </a:lnTo>
                  <a:lnTo>
                    <a:pt x="42096" y="354803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969865" y="2210984"/>
              <a:ext cx="315856" cy="347442"/>
            </a:xfrm>
            <a:custGeom>
              <a:avLst/>
              <a:gdLst/>
              <a:ahLst/>
              <a:cxnLst/>
              <a:rect l="0" t="0" r="0" b="0"/>
              <a:pathLst>
                <a:path w="315856" h="347442">
                  <a:moveTo>
                    <a:pt x="0" y="0"/>
                  </a:moveTo>
                  <a:lnTo>
                    <a:pt x="17981" y="24047"/>
                  </a:lnTo>
                  <a:lnTo>
                    <a:pt x="73212" y="82002"/>
                  </a:lnTo>
                  <a:lnTo>
                    <a:pt x="131868" y="142296"/>
                  </a:lnTo>
                  <a:lnTo>
                    <a:pt x="183576" y="195269"/>
                  </a:lnTo>
                  <a:lnTo>
                    <a:pt x="232232" y="251824"/>
                  </a:lnTo>
                  <a:lnTo>
                    <a:pt x="289262" y="310190"/>
                  </a:lnTo>
                  <a:lnTo>
                    <a:pt x="315855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4047407" y="1568746"/>
            <a:ext cx="132407" cy="5032623"/>
          </a:xfrm>
          <a:custGeom>
            <a:avLst/>
            <a:gdLst/>
            <a:ahLst/>
            <a:cxnLst/>
            <a:rect l="0" t="0" r="0" b="0"/>
            <a:pathLst>
              <a:path w="132407" h="5032623">
                <a:moveTo>
                  <a:pt x="132406" y="0"/>
                </a:moveTo>
                <a:lnTo>
                  <a:pt x="132406" y="54144"/>
                </a:lnTo>
                <a:lnTo>
                  <a:pt x="126817" y="109091"/>
                </a:lnTo>
                <a:lnTo>
                  <a:pt x="115617" y="158939"/>
                </a:lnTo>
                <a:lnTo>
                  <a:pt x="112192" y="219565"/>
                </a:lnTo>
                <a:lnTo>
                  <a:pt x="111599" y="268997"/>
                </a:lnTo>
                <a:lnTo>
                  <a:pt x="111423" y="324977"/>
                </a:lnTo>
                <a:lnTo>
                  <a:pt x="105775" y="385117"/>
                </a:lnTo>
                <a:lnTo>
                  <a:pt x="102288" y="442182"/>
                </a:lnTo>
                <a:lnTo>
                  <a:pt x="101256" y="505363"/>
                </a:lnTo>
                <a:lnTo>
                  <a:pt x="93671" y="567888"/>
                </a:lnTo>
                <a:lnTo>
                  <a:pt x="90124" y="621768"/>
                </a:lnTo>
                <a:lnTo>
                  <a:pt x="83353" y="670748"/>
                </a:lnTo>
                <a:lnTo>
                  <a:pt x="80827" y="726335"/>
                </a:lnTo>
                <a:lnTo>
                  <a:pt x="76854" y="785105"/>
                </a:lnTo>
                <a:lnTo>
                  <a:pt x="70740" y="836445"/>
                </a:lnTo>
                <a:lnTo>
                  <a:pt x="69681" y="894493"/>
                </a:lnTo>
                <a:lnTo>
                  <a:pt x="69367" y="946788"/>
                </a:lnTo>
                <a:lnTo>
                  <a:pt x="62026" y="1002653"/>
                </a:lnTo>
                <a:lnTo>
                  <a:pt x="58520" y="1064753"/>
                </a:lnTo>
                <a:lnTo>
                  <a:pt x="53555" y="1111172"/>
                </a:lnTo>
                <a:lnTo>
                  <a:pt x="50568" y="1155980"/>
                </a:lnTo>
                <a:lnTo>
                  <a:pt x="45767" y="1214428"/>
                </a:lnTo>
                <a:lnTo>
                  <a:pt x="33664" y="1270510"/>
                </a:lnTo>
                <a:lnTo>
                  <a:pt x="29060" y="1326872"/>
                </a:lnTo>
                <a:lnTo>
                  <a:pt x="27696" y="1389845"/>
                </a:lnTo>
                <a:lnTo>
                  <a:pt x="21702" y="1452957"/>
                </a:lnTo>
                <a:lnTo>
                  <a:pt x="18106" y="1516111"/>
                </a:lnTo>
                <a:lnTo>
                  <a:pt x="17041" y="1579277"/>
                </a:lnTo>
                <a:lnTo>
                  <a:pt x="16725" y="1642446"/>
                </a:lnTo>
                <a:lnTo>
                  <a:pt x="16632" y="1705616"/>
                </a:lnTo>
                <a:lnTo>
                  <a:pt x="16604" y="1768787"/>
                </a:lnTo>
                <a:lnTo>
                  <a:pt x="16596" y="1831958"/>
                </a:lnTo>
                <a:lnTo>
                  <a:pt x="11004" y="1895129"/>
                </a:lnTo>
                <a:lnTo>
                  <a:pt x="7528" y="1952711"/>
                </a:lnTo>
                <a:lnTo>
                  <a:pt x="13589" y="2011269"/>
                </a:lnTo>
                <a:lnTo>
                  <a:pt x="14533" y="2066801"/>
                </a:lnTo>
                <a:lnTo>
                  <a:pt x="9093" y="2126539"/>
                </a:lnTo>
                <a:lnTo>
                  <a:pt x="6962" y="2182974"/>
                </a:lnTo>
                <a:lnTo>
                  <a:pt x="6330" y="2242459"/>
                </a:lnTo>
                <a:lnTo>
                  <a:pt x="6143" y="2297649"/>
                </a:lnTo>
                <a:lnTo>
                  <a:pt x="6087" y="2352216"/>
                </a:lnTo>
                <a:lnTo>
                  <a:pt x="4901" y="2412318"/>
                </a:lnTo>
                <a:lnTo>
                  <a:pt x="0" y="2473409"/>
                </a:lnTo>
                <a:lnTo>
                  <a:pt x="3748" y="2529075"/>
                </a:lnTo>
                <a:lnTo>
                  <a:pt x="5378" y="2583784"/>
                </a:lnTo>
                <a:lnTo>
                  <a:pt x="5861" y="2642757"/>
                </a:lnTo>
                <a:lnTo>
                  <a:pt x="6004" y="2697796"/>
                </a:lnTo>
                <a:lnTo>
                  <a:pt x="7216" y="2752318"/>
                </a:lnTo>
                <a:lnTo>
                  <a:pt x="13294" y="2811237"/>
                </a:lnTo>
                <a:lnTo>
                  <a:pt x="15615" y="2867428"/>
                </a:lnTo>
                <a:lnTo>
                  <a:pt x="16303" y="2926842"/>
                </a:lnTo>
                <a:lnTo>
                  <a:pt x="16507" y="2983180"/>
                </a:lnTo>
                <a:lnTo>
                  <a:pt x="16567" y="3043807"/>
                </a:lnTo>
                <a:lnTo>
                  <a:pt x="17755" y="3102714"/>
                </a:lnTo>
                <a:lnTo>
                  <a:pt x="24925" y="3162078"/>
                </a:lnTo>
                <a:lnTo>
                  <a:pt x="26471" y="3215357"/>
                </a:lnTo>
                <a:lnTo>
                  <a:pt x="26928" y="3275597"/>
                </a:lnTo>
                <a:lnTo>
                  <a:pt x="27064" y="3337899"/>
                </a:lnTo>
                <a:lnTo>
                  <a:pt x="23985" y="3394574"/>
                </a:lnTo>
                <a:lnTo>
                  <a:pt x="18783" y="3447241"/>
                </a:lnTo>
                <a:lnTo>
                  <a:pt x="17242" y="3507300"/>
                </a:lnTo>
                <a:lnTo>
                  <a:pt x="16785" y="3569549"/>
                </a:lnTo>
                <a:lnTo>
                  <a:pt x="19769" y="3632446"/>
                </a:lnTo>
                <a:lnTo>
                  <a:pt x="24943" y="3695536"/>
                </a:lnTo>
                <a:lnTo>
                  <a:pt x="26476" y="3758683"/>
                </a:lnTo>
                <a:lnTo>
                  <a:pt x="30050" y="3812489"/>
                </a:lnTo>
                <a:lnTo>
                  <a:pt x="35398" y="3860017"/>
                </a:lnTo>
                <a:lnTo>
                  <a:pt x="36982" y="3918552"/>
                </a:lnTo>
                <a:lnTo>
                  <a:pt x="37452" y="3977230"/>
                </a:lnTo>
                <a:lnTo>
                  <a:pt x="37591" y="4034781"/>
                </a:lnTo>
                <a:lnTo>
                  <a:pt x="40752" y="4093167"/>
                </a:lnTo>
                <a:lnTo>
                  <a:pt x="45978" y="4147511"/>
                </a:lnTo>
                <a:lnTo>
                  <a:pt x="47526" y="4200658"/>
                </a:lnTo>
                <a:lnTo>
                  <a:pt x="47985" y="4253450"/>
                </a:lnTo>
                <a:lnTo>
                  <a:pt x="53729" y="4312512"/>
                </a:lnTo>
                <a:lnTo>
                  <a:pt x="57724" y="4373615"/>
                </a:lnTo>
                <a:lnTo>
                  <a:pt x="58512" y="4435078"/>
                </a:lnTo>
                <a:lnTo>
                  <a:pt x="58649" y="4485905"/>
                </a:lnTo>
                <a:lnTo>
                  <a:pt x="58690" y="4538009"/>
                </a:lnTo>
                <a:lnTo>
                  <a:pt x="58702" y="4590492"/>
                </a:lnTo>
                <a:lnTo>
                  <a:pt x="58705" y="4643087"/>
                </a:lnTo>
                <a:lnTo>
                  <a:pt x="58706" y="4692596"/>
                </a:lnTo>
                <a:lnTo>
                  <a:pt x="64296" y="4751246"/>
                </a:lnTo>
                <a:lnTo>
                  <a:pt x="69429" y="4806722"/>
                </a:lnTo>
                <a:lnTo>
                  <a:pt x="78172" y="4869123"/>
                </a:lnTo>
                <a:lnTo>
                  <a:pt x="86685" y="4925283"/>
                </a:lnTo>
                <a:lnTo>
                  <a:pt x="89580" y="4988369"/>
                </a:lnTo>
                <a:lnTo>
                  <a:pt x="90292" y="503262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/>
          <p:cNvGrpSpPr/>
          <p:nvPr/>
        </p:nvGrpSpPr>
        <p:grpSpPr>
          <a:xfrm>
            <a:off x="6157178" y="2615195"/>
            <a:ext cx="1208425" cy="1151457"/>
            <a:chOff x="6157178" y="2615195"/>
            <a:chExt cx="1208425" cy="1151457"/>
          </a:xfrm>
        </p:grpSpPr>
        <p:sp>
          <p:nvSpPr>
            <p:cNvPr id="70" name="Freeform 69"/>
            <p:cNvSpPr/>
            <p:nvPr/>
          </p:nvSpPr>
          <p:spPr>
            <a:xfrm>
              <a:off x="6397600" y="2636461"/>
              <a:ext cx="210164" cy="374699"/>
            </a:xfrm>
            <a:custGeom>
              <a:avLst/>
              <a:gdLst/>
              <a:ahLst/>
              <a:cxnLst/>
              <a:rect l="0" t="0" r="0" b="0"/>
              <a:pathLst>
                <a:path w="210164" h="374699">
                  <a:moveTo>
                    <a:pt x="203768" y="79891"/>
                  </a:moveTo>
                  <a:lnTo>
                    <a:pt x="148681" y="129389"/>
                  </a:lnTo>
                  <a:lnTo>
                    <a:pt x="109614" y="167287"/>
                  </a:lnTo>
                  <a:lnTo>
                    <a:pt x="102394" y="176759"/>
                  </a:lnTo>
                  <a:lnTo>
                    <a:pt x="98751" y="186584"/>
                  </a:lnTo>
                  <a:lnTo>
                    <a:pt x="95702" y="216009"/>
                  </a:lnTo>
                  <a:lnTo>
                    <a:pt x="83881" y="242405"/>
                  </a:lnTo>
                  <a:lnTo>
                    <a:pt x="78276" y="305565"/>
                  </a:lnTo>
                  <a:lnTo>
                    <a:pt x="84043" y="329929"/>
                  </a:lnTo>
                  <a:lnTo>
                    <a:pt x="95574" y="351286"/>
                  </a:lnTo>
                  <a:lnTo>
                    <a:pt x="112398" y="368577"/>
                  </a:lnTo>
                  <a:lnTo>
                    <a:pt x="122967" y="372954"/>
                  </a:lnTo>
                  <a:lnTo>
                    <a:pt x="147190" y="374698"/>
                  </a:lnTo>
                  <a:lnTo>
                    <a:pt x="167314" y="368454"/>
                  </a:lnTo>
                  <a:lnTo>
                    <a:pt x="184057" y="356710"/>
                  </a:lnTo>
                  <a:lnTo>
                    <a:pt x="199296" y="339792"/>
                  </a:lnTo>
                  <a:lnTo>
                    <a:pt x="207630" y="317455"/>
                  </a:lnTo>
                  <a:lnTo>
                    <a:pt x="210163" y="293100"/>
                  </a:lnTo>
                  <a:lnTo>
                    <a:pt x="207390" y="270577"/>
                  </a:lnTo>
                  <a:lnTo>
                    <a:pt x="199139" y="251988"/>
                  </a:lnTo>
                  <a:lnTo>
                    <a:pt x="193663" y="243755"/>
                  </a:lnTo>
                  <a:lnTo>
                    <a:pt x="178219" y="231488"/>
                  </a:lnTo>
                  <a:lnTo>
                    <a:pt x="116026" y="195149"/>
                  </a:lnTo>
                  <a:lnTo>
                    <a:pt x="57292" y="160536"/>
                  </a:lnTo>
                  <a:lnTo>
                    <a:pt x="27396" y="138361"/>
                  </a:lnTo>
                  <a:lnTo>
                    <a:pt x="10090" y="110084"/>
                  </a:lnTo>
                  <a:lnTo>
                    <a:pt x="1485" y="89800"/>
                  </a:lnTo>
                  <a:lnTo>
                    <a:pt x="0" y="69087"/>
                  </a:lnTo>
                  <a:lnTo>
                    <a:pt x="1242" y="58651"/>
                  </a:lnTo>
                  <a:lnTo>
                    <a:pt x="11980" y="40815"/>
                  </a:lnTo>
                  <a:lnTo>
                    <a:pt x="40876" y="17620"/>
                  </a:lnTo>
                  <a:lnTo>
                    <a:pt x="65861" y="5422"/>
                  </a:lnTo>
                  <a:lnTo>
                    <a:pt x="92563" y="0"/>
                  </a:lnTo>
                  <a:lnTo>
                    <a:pt x="113789" y="3830"/>
                  </a:lnTo>
                  <a:lnTo>
                    <a:pt x="122725" y="8126"/>
                  </a:lnTo>
                  <a:lnTo>
                    <a:pt x="135773" y="22259"/>
                  </a:lnTo>
                  <a:lnTo>
                    <a:pt x="144302" y="39069"/>
                  </a:lnTo>
                  <a:lnTo>
                    <a:pt x="151125" y="693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172664" y="2615195"/>
              <a:ext cx="192939" cy="385427"/>
            </a:xfrm>
            <a:custGeom>
              <a:avLst/>
              <a:gdLst/>
              <a:ahLst/>
              <a:cxnLst/>
              <a:rect l="0" t="0" r="0" b="0"/>
              <a:pathLst>
                <a:path w="192939" h="385427">
                  <a:moveTo>
                    <a:pt x="186755" y="90628"/>
                  </a:moveTo>
                  <a:lnTo>
                    <a:pt x="181166" y="62682"/>
                  </a:lnTo>
                  <a:lnTo>
                    <a:pt x="169064" y="42723"/>
                  </a:lnTo>
                  <a:lnTo>
                    <a:pt x="138288" y="10846"/>
                  </a:lnTo>
                  <a:lnTo>
                    <a:pt x="117641" y="2527"/>
                  </a:lnTo>
                  <a:lnTo>
                    <a:pt x="94037" y="0"/>
                  </a:lnTo>
                  <a:lnTo>
                    <a:pt x="71848" y="2776"/>
                  </a:lnTo>
                  <a:lnTo>
                    <a:pt x="53408" y="11029"/>
                  </a:lnTo>
                  <a:lnTo>
                    <a:pt x="22505" y="35391"/>
                  </a:lnTo>
                  <a:lnTo>
                    <a:pt x="6548" y="66983"/>
                  </a:lnTo>
                  <a:lnTo>
                    <a:pt x="0" y="105979"/>
                  </a:lnTo>
                  <a:lnTo>
                    <a:pt x="3649" y="141580"/>
                  </a:lnTo>
                  <a:lnTo>
                    <a:pt x="12178" y="160457"/>
                  </a:lnTo>
                  <a:lnTo>
                    <a:pt x="36718" y="191639"/>
                  </a:lnTo>
                  <a:lnTo>
                    <a:pt x="56511" y="199863"/>
                  </a:lnTo>
                  <a:lnTo>
                    <a:pt x="68340" y="202056"/>
                  </a:lnTo>
                  <a:lnTo>
                    <a:pt x="90843" y="198254"/>
                  </a:lnTo>
                  <a:lnTo>
                    <a:pt x="120122" y="182959"/>
                  </a:lnTo>
                  <a:lnTo>
                    <a:pt x="150977" y="156830"/>
                  </a:lnTo>
                  <a:lnTo>
                    <a:pt x="166925" y="130521"/>
                  </a:lnTo>
                  <a:lnTo>
                    <a:pt x="180456" y="98378"/>
                  </a:lnTo>
                  <a:lnTo>
                    <a:pt x="168244" y="157886"/>
                  </a:lnTo>
                  <a:lnTo>
                    <a:pt x="166201" y="210759"/>
                  </a:lnTo>
                  <a:lnTo>
                    <a:pt x="169543" y="221018"/>
                  </a:lnTo>
                  <a:lnTo>
                    <a:pt x="187505" y="245726"/>
                  </a:lnTo>
                  <a:lnTo>
                    <a:pt x="192938" y="272645"/>
                  </a:lnTo>
                  <a:lnTo>
                    <a:pt x="189190" y="329180"/>
                  </a:lnTo>
                  <a:lnTo>
                    <a:pt x="186755" y="385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48684" y="3074321"/>
              <a:ext cx="178986" cy="231628"/>
            </a:xfrm>
            <a:custGeom>
              <a:avLst/>
              <a:gdLst/>
              <a:ahLst/>
              <a:cxnLst/>
              <a:rect l="0" t="0" r="0" b="0"/>
              <a:pathLst>
                <a:path w="178986" h="231628">
                  <a:moveTo>
                    <a:pt x="178985" y="0"/>
                  </a:moveTo>
                  <a:lnTo>
                    <a:pt x="129486" y="55087"/>
                  </a:lnTo>
                  <a:lnTo>
                    <a:pt x="87705" y="110439"/>
                  </a:lnTo>
                  <a:lnTo>
                    <a:pt x="45620" y="16890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548725" y="3074321"/>
              <a:ext cx="242156" cy="263213"/>
            </a:xfrm>
            <a:custGeom>
              <a:avLst/>
              <a:gdLst/>
              <a:ahLst/>
              <a:cxnLst/>
              <a:rect l="0" t="0" r="0" b="0"/>
              <a:pathLst>
                <a:path w="242156" h="263213">
                  <a:moveTo>
                    <a:pt x="0" y="0"/>
                  </a:moveTo>
                  <a:lnTo>
                    <a:pt x="42662" y="60873"/>
                  </a:lnTo>
                  <a:lnTo>
                    <a:pt x="92609" y="121750"/>
                  </a:lnTo>
                  <a:lnTo>
                    <a:pt x="148135" y="176386"/>
                  </a:lnTo>
                  <a:lnTo>
                    <a:pt x="206487" y="227965"/>
                  </a:lnTo>
                  <a:lnTo>
                    <a:pt x="242155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348812" y="3432290"/>
              <a:ext cx="20930" cy="305327"/>
            </a:xfrm>
            <a:custGeom>
              <a:avLst/>
              <a:gdLst/>
              <a:ahLst/>
              <a:cxnLst/>
              <a:rect l="0" t="0" r="0" b="0"/>
              <a:pathLst>
                <a:path w="20930" h="305327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44850"/>
                  </a:lnTo>
                  <a:lnTo>
                    <a:pt x="8303" y="207033"/>
                  </a:lnTo>
                  <a:lnTo>
                    <a:pt x="18088" y="268189"/>
                  </a:lnTo>
                  <a:lnTo>
                    <a:pt x="20929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157178" y="3400704"/>
              <a:ext cx="191507" cy="202995"/>
            </a:xfrm>
            <a:custGeom>
              <a:avLst/>
              <a:gdLst/>
              <a:ahLst/>
              <a:cxnLst/>
              <a:rect l="0" t="0" r="0" b="0"/>
              <a:pathLst>
                <a:path w="191507" h="202995">
                  <a:moveTo>
                    <a:pt x="191506" y="126342"/>
                  </a:moveTo>
                  <a:lnTo>
                    <a:pt x="128078" y="145470"/>
                  </a:lnTo>
                  <a:lnTo>
                    <a:pt x="72377" y="181771"/>
                  </a:lnTo>
                  <a:lnTo>
                    <a:pt x="22613" y="202994"/>
                  </a:lnTo>
                  <a:lnTo>
                    <a:pt x="14570" y="202010"/>
                  </a:lnTo>
                  <a:lnTo>
                    <a:pt x="8037" y="197844"/>
                  </a:lnTo>
                  <a:lnTo>
                    <a:pt x="2513" y="191558"/>
                  </a:lnTo>
                  <a:lnTo>
                    <a:pt x="0" y="182687"/>
                  </a:lnTo>
                  <a:lnTo>
                    <a:pt x="2052" y="149016"/>
                  </a:lnTo>
                  <a:lnTo>
                    <a:pt x="16500" y="89381"/>
                  </a:lnTo>
                  <a:lnTo>
                    <a:pt x="33640" y="32264"/>
                  </a:lnTo>
                  <a:lnTo>
                    <a:pt x="441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757578" y="3450118"/>
              <a:ext cx="254402" cy="298162"/>
            </a:xfrm>
            <a:custGeom>
              <a:avLst/>
              <a:gdLst/>
              <a:ahLst/>
              <a:cxnLst/>
              <a:rect l="0" t="0" r="0" b="0"/>
              <a:pathLst>
                <a:path w="254402" h="298162">
                  <a:moveTo>
                    <a:pt x="33302" y="24286"/>
                  </a:moveTo>
                  <a:lnTo>
                    <a:pt x="3994" y="68249"/>
                  </a:lnTo>
                  <a:lnTo>
                    <a:pt x="896" y="71142"/>
                  </a:lnTo>
                  <a:lnTo>
                    <a:pt x="0" y="69561"/>
                  </a:lnTo>
                  <a:lnTo>
                    <a:pt x="573" y="64998"/>
                  </a:lnTo>
                  <a:lnTo>
                    <a:pt x="18302" y="33628"/>
                  </a:lnTo>
                  <a:lnTo>
                    <a:pt x="30925" y="18299"/>
                  </a:lnTo>
                  <a:lnTo>
                    <a:pt x="56775" y="2105"/>
                  </a:lnTo>
                  <a:lnTo>
                    <a:pt x="76490" y="0"/>
                  </a:lnTo>
                  <a:lnTo>
                    <a:pt x="95781" y="4133"/>
                  </a:lnTo>
                  <a:lnTo>
                    <a:pt x="127229" y="25851"/>
                  </a:lnTo>
                  <a:lnTo>
                    <a:pt x="134525" y="32348"/>
                  </a:lnTo>
                  <a:lnTo>
                    <a:pt x="150382" y="63850"/>
                  </a:lnTo>
                  <a:lnTo>
                    <a:pt x="157814" y="124821"/>
                  </a:lnTo>
                  <a:lnTo>
                    <a:pt x="156163" y="186951"/>
                  </a:lnTo>
                  <a:lnTo>
                    <a:pt x="140469" y="244621"/>
                  </a:lnTo>
                  <a:lnTo>
                    <a:pt x="121857" y="275574"/>
                  </a:lnTo>
                  <a:lnTo>
                    <a:pt x="104246" y="292337"/>
                  </a:lnTo>
                  <a:lnTo>
                    <a:pt x="94637" y="296573"/>
                  </a:lnTo>
                  <a:lnTo>
                    <a:pt x="74600" y="298161"/>
                  </a:lnTo>
                  <a:lnTo>
                    <a:pt x="65514" y="294607"/>
                  </a:lnTo>
                  <a:lnTo>
                    <a:pt x="49178" y="281299"/>
                  </a:lnTo>
                  <a:lnTo>
                    <a:pt x="40358" y="260566"/>
                  </a:lnTo>
                  <a:lnTo>
                    <a:pt x="37608" y="236924"/>
                  </a:lnTo>
                  <a:lnTo>
                    <a:pt x="40286" y="214718"/>
                  </a:lnTo>
                  <a:lnTo>
                    <a:pt x="51614" y="196270"/>
                  </a:lnTo>
                  <a:lnTo>
                    <a:pt x="59549" y="188075"/>
                  </a:lnTo>
                  <a:lnTo>
                    <a:pt x="80842" y="178969"/>
                  </a:lnTo>
                  <a:lnTo>
                    <a:pt x="104734" y="176092"/>
                  </a:lnTo>
                  <a:lnTo>
                    <a:pt x="127051" y="178713"/>
                  </a:lnTo>
                  <a:lnTo>
                    <a:pt x="159346" y="192355"/>
                  </a:lnTo>
                  <a:lnTo>
                    <a:pt x="222604" y="230143"/>
                  </a:lnTo>
                  <a:lnTo>
                    <a:pt x="254401" y="245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46171" y="3328753"/>
              <a:ext cx="448203" cy="437899"/>
            </a:xfrm>
            <a:custGeom>
              <a:avLst/>
              <a:gdLst/>
              <a:ahLst/>
              <a:cxnLst/>
              <a:rect l="0" t="0" r="0" b="0"/>
              <a:pathLst>
                <a:path w="448203" h="437899">
                  <a:moveTo>
                    <a:pt x="271051" y="19309"/>
                  </a:moveTo>
                  <a:lnTo>
                    <a:pt x="254284" y="8130"/>
                  </a:lnTo>
                  <a:lnTo>
                    <a:pt x="221500" y="1179"/>
                  </a:lnTo>
                  <a:lnTo>
                    <a:pt x="169670" y="0"/>
                  </a:lnTo>
                  <a:lnTo>
                    <a:pt x="135338" y="7999"/>
                  </a:lnTo>
                  <a:lnTo>
                    <a:pt x="72281" y="44423"/>
                  </a:lnTo>
                  <a:lnTo>
                    <a:pt x="40369" y="75179"/>
                  </a:lnTo>
                  <a:lnTo>
                    <a:pt x="21766" y="104493"/>
                  </a:lnTo>
                  <a:lnTo>
                    <a:pt x="2437" y="157475"/>
                  </a:lnTo>
                  <a:lnTo>
                    <a:pt x="0" y="195038"/>
                  </a:lnTo>
                  <a:lnTo>
                    <a:pt x="12165" y="256096"/>
                  </a:lnTo>
                  <a:lnTo>
                    <a:pt x="26717" y="301348"/>
                  </a:lnTo>
                  <a:lnTo>
                    <a:pt x="71294" y="355885"/>
                  </a:lnTo>
                  <a:lnTo>
                    <a:pt x="125748" y="405334"/>
                  </a:lnTo>
                  <a:lnTo>
                    <a:pt x="155859" y="420816"/>
                  </a:lnTo>
                  <a:lnTo>
                    <a:pt x="205880" y="429292"/>
                  </a:lnTo>
                  <a:lnTo>
                    <a:pt x="260821" y="437898"/>
                  </a:lnTo>
                  <a:lnTo>
                    <a:pt x="299606" y="436573"/>
                  </a:lnTo>
                  <a:lnTo>
                    <a:pt x="354881" y="421221"/>
                  </a:lnTo>
                  <a:lnTo>
                    <a:pt x="394196" y="397309"/>
                  </a:lnTo>
                  <a:lnTo>
                    <a:pt x="424838" y="370056"/>
                  </a:lnTo>
                  <a:lnTo>
                    <a:pt x="440750" y="343553"/>
                  </a:lnTo>
                  <a:lnTo>
                    <a:pt x="448202" y="287515"/>
                  </a:lnTo>
                  <a:lnTo>
                    <a:pt x="447152" y="245526"/>
                  </a:lnTo>
                  <a:lnTo>
                    <a:pt x="426246" y="188439"/>
                  </a:lnTo>
                  <a:lnTo>
                    <a:pt x="396571" y="135211"/>
                  </a:lnTo>
                  <a:lnTo>
                    <a:pt x="369155" y="98615"/>
                  </a:lnTo>
                  <a:lnTo>
                    <a:pt x="312535" y="54588"/>
                  </a:lnTo>
                  <a:lnTo>
                    <a:pt x="271051" y="298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845997" y="3800787"/>
            <a:ext cx="922219" cy="658258"/>
            <a:chOff x="5845997" y="3800787"/>
            <a:chExt cx="922219" cy="658258"/>
          </a:xfrm>
        </p:grpSpPr>
        <p:sp>
          <p:nvSpPr>
            <p:cNvPr id="79" name="Freeform 78"/>
            <p:cNvSpPr/>
            <p:nvPr/>
          </p:nvSpPr>
          <p:spPr>
            <a:xfrm>
              <a:off x="6117057" y="3800787"/>
              <a:ext cx="210571" cy="221100"/>
            </a:xfrm>
            <a:custGeom>
              <a:avLst/>
              <a:gdLst/>
              <a:ahLst/>
              <a:cxnLst/>
              <a:rect l="0" t="0" r="0" b="0"/>
              <a:pathLst>
                <a:path w="210571" h="221100">
                  <a:moveTo>
                    <a:pt x="210570" y="0"/>
                  </a:moveTo>
                  <a:lnTo>
                    <a:pt x="166607" y="20244"/>
                  </a:lnTo>
                  <a:lnTo>
                    <a:pt x="134382" y="54562"/>
                  </a:lnTo>
                  <a:lnTo>
                    <a:pt x="91336" y="115982"/>
                  </a:lnTo>
                  <a:lnTo>
                    <a:pt x="42118" y="178070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327627" y="3811316"/>
              <a:ext cx="221099" cy="231628"/>
            </a:xfrm>
            <a:custGeom>
              <a:avLst/>
              <a:gdLst/>
              <a:ahLst/>
              <a:cxnLst/>
              <a:rect l="0" t="0" r="0" b="0"/>
              <a:pathLst>
                <a:path w="221099" h="231628">
                  <a:moveTo>
                    <a:pt x="0" y="0"/>
                  </a:moveTo>
                  <a:lnTo>
                    <a:pt x="42661" y="54114"/>
                  </a:lnTo>
                  <a:lnTo>
                    <a:pt x="66452" y="81544"/>
                  </a:lnTo>
                  <a:lnTo>
                    <a:pt x="122408" y="142269"/>
                  </a:lnTo>
                  <a:lnTo>
                    <a:pt x="179564" y="194926"/>
                  </a:lnTo>
                  <a:lnTo>
                    <a:pt x="22109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004840" y="4084237"/>
              <a:ext cx="185917" cy="258258"/>
            </a:xfrm>
            <a:custGeom>
              <a:avLst/>
              <a:gdLst/>
              <a:ahLst/>
              <a:cxnLst/>
              <a:rect l="0" t="0" r="0" b="0"/>
              <a:pathLst>
                <a:path w="185917" h="258258">
                  <a:moveTo>
                    <a:pt x="38517" y="32405"/>
                  </a:moveTo>
                  <a:lnTo>
                    <a:pt x="20536" y="48046"/>
                  </a:lnTo>
                  <a:lnTo>
                    <a:pt x="3619" y="56125"/>
                  </a:lnTo>
                  <a:lnTo>
                    <a:pt x="44" y="55237"/>
                  </a:lnTo>
                  <a:lnTo>
                    <a:pt x="0" y="51136"/>
                  </a:lnTo>
                  <a:lnTo>
                    <a:pt x="6191" y="38390"/>
                  </a:lnTo>
                  <a:lnTo>
                    <a:pt x="35835" y="4193"/>
                  </a:lnTo>
                  <a:lnTo>
                    <a:pt x="44918" y="729"/>
                  </a:lnTo>
                  <a:lnTo>
                    <a:pt x="67488" y="0"/>
                  </a:lnTo>
                  <a:lnTo>
                    <a:pt x="100914" y="11755"/>
                  </a:lnTo>
                  <a:lnTo>
                    <a:pt x="116162" y="26737"/>
                  </a:lnTo>
                  <a:lnTo>
                    <a:pt x="135483" y="64951"/>
                  </a:lnTo>
                  <a:lnTo>
                    <a:pt x="142159" y="123105"/>
                  </a:lnTo>
                  <a:lnTo>
                    <a:pt x="140976" y="170154"/>
                  </a:lnTo>
                  <a:lnTo>
                    <a:pt x="132408" y="191502"/>
                  </a:lnTo>
                  <a:lnTo>
                    <a:pt x="88696" y="244541"/>
                  </a:lnTo>
                  <a:lnTo>
                    <a:pt x="65888" y="255369"/>
                  </a:lnTo>
                  <a:lnTo>
                    <a:pt x="53255" y="258257"/>
                  </a:lnTo>
                  <a:lnTo>
                    <a:pt x="42493" y="257842"/>
                  </a:lnTo>
                  <a:lnTo>
                    <a:pt x="24297" y="251142"/>
                  </a:lnTo>
                  <a:lnTo>
                    <a:pt x="18509" y="243741"/>
                  </a:lnTo>
                  <a:lnTo>
                    <a:pt x="12077" y="223038"/>
                  </a:lnTo>
                  <a:lnTo>
                    <a:pt x="13871" y="213306"/>
                  </a:lnTo>
                  <a:lnTo>
                    <a:pt x="25224" y="196254"/>
                  </a:lnTo>
                  <a:lnTo>
                    <a:pt x="51346" y="179089"/>
                  </a:lnTo>
                  <a:lnTo>
                    <a:pt x="74245" y="176757"/>
                  </a:lnTo>
                  <a:lnTo>
                    <a:pt x="132433" y="187808"/>
                  </a:lnTo>
                  <a:lnTo>
                    <a:pt x="185916" y="200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516954" y="4148228"/>
              <a:ext cx="189700" cy="255547"/>
            </a:xfrm>
            <a:custGeom>
              <a:avLst/>
              <a:gdLst/>
              <a:ahLst/>
              <a:cxnLst/>
              <a:rect l="0" t="0" r="0" b="0"/>
              <a:pathLst>
                <a:path w="189700" h="255547">
                  <a:moveTo>
                    <a:pt x="63357" y="0"/>
                  </a:moveTo>
                  <a:lnTo>
                    <a:pt x="11641" y="51716"/>
                  </a:lnTo>
                  <a:lnTo>
                    <a:pt x="15416" y="47941"/>
                  </a:lnTo>
                  <a:lnTo>
                    <a:pt x="73759" y="27971"/>
                  </a:lnTo>
                  <a:lnTo>
                    <a:pt x="83159" y="28006"/>
                  </a:lnTo>
                  <a:lnTo>
                    <a:pt x="99844" y="34284"/>
                  </a:lnTo>
                  <a:lnTo>
                    <a:pt x="122391" y="50972"/>
                  </a:lnTo>
                  <a:lnTo>
                    <a:pt x="133657" y="70228"/>
                  </a:lnTo>
                  <a:lnTo>
                    <a:pt x="138300" y="81913"/>
                  </a:lnTo>
                  <a:lnTo>
                    <a:pt x="139245" y="126306"/>
                  </a:lnTo>
                  <a:lnTo>
                    <a:pt x="127914" y="178067"/>
                  </a:lnTo>
                  <a:lnTo>
                    <a:pt x="109650" y="216017"/>
                  </a:lnTo>
                  <a:lnTo>
                    <a:pt x="92120" y="234828"/>
                  </a:lnTo>
                  <a:lnTo>
                    <a:pt x="62521" y="252982"/>
                  </a:lnTo>
                  <a:lnTo>
                    <a:pt x="41928" y="255546"/>
                  </a:lnTo>
                  <a:lnTo>
                    <a:pt x="31523" y="254592"/>
                  </a:lnTo>
                  <a:lnTo>
                    <a:pt x="13724" y="244173"/>
                  </a:lnTo>
                  <a:lnTo>
                    <a:pt x="5702" y="236481"/>
                  </a:lnTo>
                  <a:lnTo>
                    <a:pt x="1523" y="227844"/>
                  </a:lnTo>
                  <a:lnTo>
                    <a:pt x="0" y="208888"/>
                  </a:lnTo>
                  <a:lnTo>
                    <a:pt x="11309" y="178486"/>
                  </a:lnTo>
                  <a:lnTo>
                    <a:pt x="19299" y="171633"/>
                  </a:lnTo>
                  <a:lnTo>
                    <a:pt x="40657" y="164019"/>
                  </a:lnTo>
                  <a:lnTo>
                    <a:pt x="100964" y="167063"/>
                  </a:lnTo>
                  <a:lnTo>
                    <a:pt x="160732" y="173770"/>
                  </a:lnTo>
                  <a:lnTo>
                    <a:pt x="189699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845997" y="3971959"/>
              <a:ext cx="373625" cy="399723"/>
            </a:xfrm>
            <a:custGeom>
              <a:avLst/>
              <a:gdLst/>
              <a:ahLst/>
              <a:cxnLst/>
              <a:rect l="0" t="0" r="0" b="0"/>
              <a:pathLst>
                <a:path w="373625" h="399723">
                  <a:moveTo>
                    <a:pt x="281588" y="60455"/>
                  </a:moveTo>
                  <a:lnTo>
                    <a:pt x="263607" y="36409"/>
                  </a:lnTo>
                  <a:lnTo>
                    <a:pt x="237266" y="16156"/>
                  </a:lnTo>
                  <a:lnTo>
                    <a:pt x="217436" y="6452"/>
                  </a:lnTo>
                  <a:lnTo>
                    <a:pt x="175362" y="0"/>
                  </a:lnTo>
                  <a:lnTo>
                    <a:pt x="137030" y="3678"/>
                  </a:lnTo>
                  <a:lnTo>
                    <a:pt x="103446" y="17766"/>
                  </a:lnTo>
                  <a:lnTo>
                    <a:pt x="76857" y="36758"/>
                  </a:lnTo>
                  <a:lnTo>
                    <a:pt x="46912" y="73712"/>
                  </a:lnTo>
                  <a:lnTo>
                    <a:pt x="21587" y="124859"/>
                  </a:lnTo>
                  <a:lnTo>
                    <a:pt x="2421" y="186742"/>
                  </a:lnTo>
                  <a:lnTo>
                    <a:pt x="0" y="226425"/>
                  </a:lnTo>
                  <a:lnTo>
                    <a:pt x="9070" y="278636"/>
                  </a:lnTo>
                  <a:lnTo>
                    <a:pt x="21858" y="312275"/>
                  </a:lnTo>
                  <a:lnTo>
                    <a:pt x="47139" y="349493"/>
                  </a:lnTo>
                  <a:lnTo>
                    <a:pt x="67034" y="361662"/>
                  </a:lnTo>
                  <a:lnTo>
                    <a:pt x="123136" y="390022"/>
                  </a:lnTo>
                  <a:lnTo>
                    <a:pt x="144485" y="399172"/>
                  </a:lnTo>
                  <a:lnTo>
                    <a:pt x="187413" y="399722"/>
                  </a:lnTo>
                  <a:lnTo>
                    <a:pt x="237177" y="392476"/>
                  </a:lnTo>
                  <a:lnTo>
                    <a:pt x="288414" y="378377"/>
                  </a:lnTo>
                  <a:lnTo>
                    <a:pt x="329771" y="347582"/>
                  </a:lnTo>
                  <a:lnTo>
                    <a:pt x="351497" y="321395"/>
                  </a:lnTo>
                  <a:lnTo>
                    <a:pt x="367163" y="285819"/>
                  </a:lnTo>
                  <a:lnTo>
                    <a:pt x="373624" y="240054"/>
                  </a:lnTo>
                  <a:lnTo>
                    <a:pt x="367402" y="181763"/>
                  </a:lnTo>
                  <a:lnTo>
                    <a:pt x="357057" y="147481"/>
                  </a:lnTo>
                  <a:lnTo>
                    <a:pt x="326521" y="106909"/>
                  </a:lnTo>
                  <a:lnTo>
                    <a:pt x="271060" y="70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333971" y="4045097"/>
              <a:ext cx="434245" cy="413948"/>
            </a:xfrm>
            <a:custGeom>
              <a:avLst/>
              <a:gdLst/>
              <a:ahLst/>
              <a:cxnLst/>
              <a:rect l="0" t="0" r="0" b="0"/>
              <a:pathLst>
                <a:path w="434245" h="413948">
                  <a:moveTo>
                    <a:pt x="330567" y="39960"/>
                  </a:moveTo>
                  <a:lnTo>
                    <a:pt x="312586" y="24318"/>
                  </a:lnTo>
                  <a:lnTo>
                    <a:pt x="266416" y="5116"/>
                  </a:lnTo>
                  <a:lnTo>
                    <a:pt x="229931" y="0"/>
                  </a:lnTo>
                  <a:lnTo>
                    <a:pt x="184086" y="6677"/>
                  </a:lnTo>
                  <a:lnTo>
                    <a:pt x="130647" y="22651"/>
                  </a:lnTo>
                  <a:lnTo>
                    <a:pt x="67366" y="58144"/>
                  </a:lnTo>
                  <a:lnTo>
                    <a:pt x="41362" y="84342"/>
                  </a:lnTo>
                  <a:lnTo>
                    <a:pt x="20020" y="125805"/>
                  </a:lnTo>
                  <a:lnTo>
                    <a:pt x="912" y="185954"/>
                  </a:lnTo>
                  <a:lnTo>
                    <a:pt x="0" y="207792"/>
                  </a:lnTo>
                  <a:lnTo>
                    <a:pt x="8947" y="250406"/>
                  </a:lnTo>
                  <a:lnTo>
                    <a:pt x="36859" y="306275"/>
                  </a:lnTo>
                  <a:lnTo>
                    <a:pt x="69650" y="354348"/>
                  </a:lnTo>
                  <a:lnTo>
                    <a:pt x="102687" y="388063"/>
                  </a:lnTo>
                  <a:lnTo>
                    <a:pt x="121663" y="398613"/>
                  </a:lnTo>
                  <a:lnTo>
                    <a:pt x="172016" y="407682"/>
                  </a:lnTo>
                  <a:lnTo>
                    <a:pt x="220159" y="413947"/>
                  </a:lnTo>
                  <a:lnTo>
                    <a:pt x="270297" y="409434"/>
                  </a:lnTo>
                  <a:lnTo>
                    <a:pt x="326634" y="397428"/>
                  </a:lnTo>
                  <a:lnTo>
                    <a:pt x="348707" y="389517"/>
                  </a:lnTo>
                  <a:lnTo>
                    <a:pt x="394972" y="358679"/>
                  </a:lnTo>
                  <a:lnTo>
                    <a:pt x="409105" y="341880"/>
                  </a:lnTo>
                  <a:lnTo>
                    <a:pt x="427710" y="302499"/>
                  </a:lnTo>
                  <a:lnTo>
                    <a:pt x="434244" y="245284"/>
                  </a:lnTo>
                  <a:lnTo>
                    <a:pt x="432415" y="190828"/>
                  </a:lnTo>
                  <a:lnTo>
                    <a:pt x="426137" y="169014"/>
                  </a:lnTo>
                  <a:lnTo>
                    <a:pt x="396431" y="122927"/>
                  </a:lnTo>
                  <a:lnTo>
                    <a:pt x="345997" y="75560"/>
                  </a:lnTo>
                  <a:lnTo>
                    <a:pt x="288454" y="399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7338362" y="3042735"/>
            <a:ext cx="315857" cy="347442"/>
            <a:chOff x="7338362" y="3042735"/>
            <a:chExt cx="315857" cy="347442"/>
          </a:xfrm>
        </p:grpSpPr>
        <p:sp>
          <p:nvSpPr>
            <p:cNvPr id="86" name="Freeform 85"/>
            <p:cNvSpPr/>
            <p:nvPr/>
          </p:nvSpPr>
          <p:spPr>
            <a:xfrm>
              <a:off x="7338362" y="3074321"/>
              <a:ext cx="105286" cy="294799"/>
            </a:xfrm>
            <a:custGeom>
              <a:avLst/>
              <a:gdLst/>
              <a:ahLst/>
              <a:cxnLst/>
              <a:rect l="0" t="0" r="0" b="0"/>
              <a:pathLst>
                <a:path w="105286" h="294799">
                  <a:moveTo>
                    <a:pt x="105285" y="0"/>
                  </a:moveTo>
                  <a:lnTo>
                    <a:pt x="87328" y="61110"/>
                  </a:lnTo>
                  <a:lnTo>
                    <a:pt x="70136" y="115542"/>
                  </a:lnTo>
                  <a:lnTo>
                    <a:pt x="56142" y="166279"/>
                  </a:lnTo>
                  <a:lnTo>
                    <a:pt x="38603" y="229723"/>
                  </a:lnTo>
                  <a:lnTo>
                    <a:pt x="23397" y="27102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443647" y="3042735"/>
              <a:ext cx="210572" cy="347442"/>
            </a:xfrm>
            <a:custGeom>
              <a:avLst/>
              <a:gdLst/>
              <a:ahLst/>
              <a:cxnLst/>
              <a:rect l="0" t="0" r="0" b="0"/>
              <a:pathLst>
                <a:path w="210572" h="347442">
                  <a:moveTo>
                    <a:pt x="0" y="0"/>
                  </a:moveTo>
                  <a:lnTo>
                    <a:pt x="29309" y="34898"/>
                  </a:lnTo>
                  <a:lnTo>
                    <a:pt x="56396" y="83929"/>
                  </a:lnTo>
                  <a:lnTo>
                    <a:pt x="87396" y="145607"/>
                  </a:lnTo>
                  <a:lnTo>
                    <a:pt x="126968" y="203197"/>
                  </a:lnTo>
                  <a:lnTo>
                    <a:pt x="161344" y="259633"/>
                  </a:lnTo>
                  <a:lnTo>
                    <a:pt x="194477" y="312722"/>
                  </a:lnTo>
                  <a:lnTo>
                    <a:pt x="210571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7164668" y="3318807"/>
            <a:ext cx="935679" cy="459372"/>
            <a:chOff x="7164668" y="3318807"/>
            <a:chExt cx="935679" cy="459372"/>
          </a:xfrm>
        </p:grpSpPr>
        <p:sp>
          <p:nvSpPr>
            <p:cNvPr id="89" name="Freeform 88"/>
            <p:cNvSpPr/>
            <p:nvPr/>
          </p:nvSpPr>
          <p:spPr>
            <a:xfrm>
              <a:off x="7291411" y="3456340"/>
              <a:ext cx="186947" cy="278200"/>
            </a:xfrm>
            <a:custGeom>
              <a:avLst/>
              <a:gdLst/>
              <a:ahLst/>
              <a:cxnLst/>
              <a:rect l="0" t="0" r="0" b="0"/>
              <a:pathLst>
                <a:path w="186947" h="278200">
                  <a:moveTo>
                    <a:pt x="57480" y="18064"/>
                  </a:moveTo>
                  <a:lnTo>
                    <a:pt x="13517" y="41783"/>
                  </a:lnTo>
                  <a:lnTo>
                    <a:pt x="7114" y="39726"/>
                  </a:lnTo>
                  <a:lnTo>
                    <a:pt x="2846" y="33675"/>
                  </a:lnTo>
                  <a:lnTo>
                    <a:pt x="0" y="24962"/>
                  </a:lnTo>
                  <a:lnTo>
                    <a:pt x="1612" y="17983"/>
                  </a:lnTo>
                  <a:lnTo>
                    <a:pt x="6197" y="12161"/>
                  </a:lnTo>
                  <a:lnTo>
                    <a:pt x="12763" y="7109"/>
                  </a:lnTo>
                  <a:lnTo>
                    <a:pt x="32536" y="1496"/>
                  </a:lnTo>
                  <a:lnTo>
                    <a:pt x="44360" y="0"/>
                  </a:lnTo>
                  <a:lnTo>
                    <a:pt x="63737" y="4576"/>
                  </a:lnTo>
                  <a:lnTo>
                    <a:pt x="72179" y="9072"/>
                  </a:lnTo>
                  <a:lnTo>
                    <a:pt x="84680" y="23426"/>
                  </a:lnTo>
                  <a:lnTo>
                    <a:pt x="92966" y="42674"/>
                  </a:lnTo>
                  <a:lnTo>
                    <a:pt x="96460" y="78648"/>
                  </a:lnTo>
                  <a:lnTo>
                    <a:pt x="93132" y="101142"/>
                  </a:lnTo>
                  <a:lnTo>
                    <a:pt x="84633" y="119718"/>
                  </a:lnTo>
                  <a:lnTo>
                    <a:pt x="79091" y="127947"/>
                  </a:lnTo>
                  <a:lnTo>
                    <a:pt x="78907" y="132264"/>
                  </a:lnTo>
                  <a:lnTo>
                    <a:pt x="82293" y="133971"/>
                  </a:lnTo>
                  <a:lnTo>
                    <a:pt x="95414" y="135089"/>
                  </a:lnTo>
                  <a:lnTo>
                    <a:pt x="122532" y="143465"/>
                  </a:lnTo>
                  <a:lnTo>
                    <a:pt x="160017" y="166664"/>
                  </a:lnTo>
                  <a:lnTo>
                    <a:pt x="174412" y="181204"/>
                  </a:lnTo>
                  <a:lnTo>
                    <a:pt x="184709" y="199365"/>
                  </a:lnTo>
                  <a:lnTo>
                    <a:pt x="186946" y="219135"/>
                  </a:lnTo>
                  <a:lnTo>
                    <a:pt x="182871" y="238450"/>
                  </a:lnTo>
                  <a:lnTo>
                    <a:pt x="173261" y="254833"/>
                  </a:lnTo>
                  <a:lnTo>
                    <a:pt x="158072" y="266794"/>
                  </a:lnTo>
                  <a:lnTo>
                    <a:pt x="138452" y="274840"/>
                  </a:lnTo>
                  <a:lnTo>
                    <a:pt x="104608" y="278199"/>
                  </a:lnTo>
                  <a:lnTo>
                    <a:pt x="78537" y="2707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164668" y="3318807"/>
              <a:ext cx="349449" cy="459372"/>
            </a:xfrm>
            <a:custGeom>
              <a:avLst/>
              <a:gdLst/>
              <a:ahLst/>
              <a:cxnLst/>
              <a:rect l="0" t="0" r="0" b="0"/>
              <a:pathLst>
                <a:path w="349449" h="459372">
                  <a:moveTo>
                    <a:pt x="184223" y="29255"/>
                  </a:moveTo>
                  <a:lnTo>
                    <a:pt x="166242" y="13614"/>
                  </a:lnTo>
                  <a:lnTo>
                    <a:pt x="149325" y="5536"/>
                  </a:lnTo>
                  <a:lnTo>
                    <a:pt x="114482" y="0"/>
                  </a:lnTo>
                  <a:lnTo>
                    <a:pt x="94346" y="4944"/>
                  </a:lnTo>
                  <a:lnTo>
                    <a:pt x="77597" y="16110"/>
                  </a:lnTo>
                  <a:lnTo>
                    <a:pt x="33505" y="72063"/>
                  </a:lnTo>
                  <a:lnTo>
                    <a:pt x="19361" y="92734"/>
                  </a:lnTo>
                  <a:lnTo>
                    <a:pt x="6859" y="149072"/>
                  </a:lnTo>
                  <a:lnTo>
                    <a:pt x="0" y="186419"/>
                  </a:lnTo>
                  <a:lnTo>
                    <a:pt x="6977" y="240367"/>
                  </a:lnTo>
                  <a:lnTo>
                    <a:pt x="24185" y="301680"/>
                  </a:lnTo>
                  <a:lnTo>
                    <a:pt x="55018" y="361054"/>
                  </a:lnTo>
                  <a:lnTo>
                    <a:pt x="83745" y="406101"/>
                  </a:lnTo>
                  <a:lnTo>
                    <a:pt x="111948" y="429992"/>
                  </a:lnTo>
                  <a:lnTo>
                    <a:pt x="163354" y="453066"/>
                  </a:lnTo>
                  <a:lnTo>
                    <a:pt x="213722" y="459371"/>
                  </a:lnTo>
                  <a:lnTo>
                    <a:pt x="253665" y="458124"/>
                  </a:lnTo>
                  <a:lnTo>
                    <a:pt x="287077" y="443976"/>
                  </a:lnTo>
                  <a:lnTo>
                    <a:pt x="304415" y="431554"/>
                  </a:lnTo>
                  <a:lnTo>
                    <a:pt x="316800" y="415115"/>
                  </a:lnTo>
                  <a:lnTo>
                    <a:pt x="341773" y="355314"/>
                  </a:lnTo>
                  <a:lnTo>
                    <a:pt x="349448" y="317717"/>
                  </a:lnTo>
                  <a:lnTo>
                    <a:pt x="346451" y="258201"/>
                  </a:lnTo>
                  <a:lnTo>
                    <a:pt x="333425" y="202554"/>
                  </a:lnTo>
                  <a:lnTo>
                    <a:pt x="302859" y="140117"/>
                  </a:lnTo>
                  <a:lnTo>
                    <a:pt x="274164" y="94697"/>
                  </a:lnTo>
                  <a:lnTo>
                    <a:pt x="232795" y="61982"/>
                  </a:lnTo>
                  <a:lnTo>
                    <a:pt x="194751" y="39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696331" y="3454810"/>
              <a:ext cx="276436" cy="259439"/>
            </a:xfrm>
            <a:custGeom>
              <a:avLst/>
              <a:gdLst/>
              <a:ahLst/>
              <a:cxnLst/>
              <a:rect l="0" t="0" r="0" b="0"/>
              <a:pathLst>
                <a:path w="276436" h="259439">
                  <a:moveTo>
                    <a:pt x="0" y="9065"/>
                  </a:moveTo>
                  <a:lnTo>
                    <a:pt x="58618" y="0"/>
                  </a:lnTo>
                  <a:lnTo>
                    <a:pt x="118333" y="10182"/>
                  </a:lnTo>
                  <a:lnTo>
                    <a:pt x="142670" y="17750"/>
                  </a:lnTo>
                  <a:lnTo>
                    <a:pt x="161285" y="28913"/>
                  </a:lnTo>
                  <a:lnTo>
                    <a:pt x="166015" y="36335"/>
                  </a:lnTo>
                  <a:lnTo>
                    <a:pt x="168151" y="53941"/>
                  </a:lnTo>
                  <a:lnTo>
                    <a:pt x="164744" y="61209"/>
                  </a:lnTo>
                  <a:lnTo>
                    <a:pt x="121583" y="94020"/>
                  </a:lnTo>
                  <a:lnTo>
                    <a:pt x="123170" y="94947"/>
                  </a:lnTo>
                  <a:lnTo>
                    <a:pt x="127737" y="94396"/>
                  </a:lnTo>
                  <a:lnTo>
                    <a:pt x="180032" y="108045"/>
                  </a:lnTo>
                  <a:lnTo>
                    <a:pt x="242248" y="143105"/>
                  </a:lnTo>
                  <a:lnTo>
                    <a:pt x="257015" y="159886"/>
                  </a:lnTo>
                  <a:lnTo>
                    <a:pt x="276026" y="199254"/>
                  </a:lnTo>
                  <a:lnTo>
                    <a:pt x="276435" y="208388"/>
                  </a:lnTo>
                  <a:lnTo>
                    <a:pt x="270649" y="224775"/>
                  </a:lnTo>
                  <a:lnTo>
                    <a:pt x="257159" y="236737"/>
                  </a:lnTo>
                  <a:lnTo>
                    <a:pt x="214314" y="253949"/>
                  </a:lnTo>
                  <a:lnTo>
                    <a:pt x="174505" y="259438"/>
                  </a:lnTo>
                  <a:lnTo>
                    <a:pt x="115814" y="2512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615077" y="3339430"/>
              <a:ext cx="485270" cy="376587"/>
            </a:xfrm>
            <a:custGeom>
              <a:avLst/>
              <a:gdLst/>
              <a:ahLst/>
              <a:cxnLst/>
              <a:rect l="0" t="0" r="0" b="0"/>
              <a:pathLst>
                <a:path w="485270" h="376587">
                  <a:moveTo>
                    <a:pt x="249711" y="19160"/>
                  </a:moveTo>
                  <a:lnTo>
                    <a:pt x="187430" y="2372"/>
                  </a:lnTo>
                  <a:lnTo>
                    <a:pt x="160808" y="0"/>
                  </a:lnTo>
                  <a:lnTo>
                    <a:pt x="119514" y="9844"/>
                  </a:lnTo>
                  <a:lnTo>
                    <a:pt x="88821" y="27578"/>
                  </a:lnTo>
                  <a:lnTo>
                    <a:pt x="50203" y="64578"/>
                  </a:lnTo>
                  <a:lnTo>
                    <a:pt x="10721" y="124735"/>
                  </a:lnTo>
                  <a:lnTo>
                    <a:pt x="3113" y="147971"/>
                  </a:lnTo>
                  <a:lnTo>
                    <a:pt x="0" y="191597"/>
                  </a:lnTo>
                  <a:lnTo>
                    <a:pt x="7136" y="227790"/>
                  </a:lnTo>
                  <a:lnTo>
                    <a:pt x="36500" y="282117"/>
                  </a:lnTo>
                  <a:lnTo>
                    <a:pt x="77822" y="330867"/>
                  </a:lnTo>
                  <a:lnTo>
                    <a:pt x="110003" y="352374"/>
                  </a:lnTo>
                  <a:lnTo>
                    <a:pt x="170035" y="364960"/>
                  </a:lnTo>
                  <a:lnTo>
                    <a:pt x="228166" y="374379"/>
                  </a:lnTo>
                  <a:lnTo>
                    <a:pt x="284709" y="376586"/>
                  </a:lnTo>
                  <a:lnTo>
                    <a:pt x="339769" y="375852"/>
                  </a:lnTo>
                  <a:lnTo>
                    <a:pt x="374660" y="367522"/>
                  </a:lnTo>
                  <a:lnTo>
                    <a:pt x="437932" y="330970"/>
                  </a:lnTo>
                  <a:lnTo>
                    <a:pt x="454637" y="317230"/>
                  </a:lnTo>
                  <a:lnTo>
                    <a:pt x="466741" y="297085"/>
                  </a:lnTo>
                  <a:lnTo>
                    <a:pt x="484043" y="251614"/>
                  </a:lnTo>
                  <a:lnTo>
                    <a:pt x="485269" y="230098"/>
                  </a:lnTo>
                  <a:lnTo>
                    <a:pt x="476263" y="195134"/>
                  </a:lnTo>
                  <a:lnTo>
                    <a:pt x="458777" y="161378"/>
                  </a:lnTo>
                  <a:lnTo>
                    <a:pt x="422647" y="114404"/>
                  </a:lnTo>
                  <a:lnTo>
                    <a:pt x="366345" y="75839"/>
                  </a:lnTo>
                  <a:lnTo>
                    <a:pt x="308014" y="42310"/>
                  </a:lnTo>
                  <a:lnTo>
                    <a:pt x="291824" y="296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5383267" y="4630204"/>
            <a:ext cx="3089282" cy="602460"/>
            <a:chOff x="5383267" y="4630204"/>
            <a:chExt cx="3089282" cy="602460"/>
          </a:xfrm>
        </p:grpSpPr>
        <p:sp>
          <p:nvSpPr>
            <p:cNvPr id="94" name="Freeform 93"/>
            <p:cNvSpPr/>
            <p:nvPr/>
          </p:nvSpPr>
          <p:spPr>
            <a:xfrm>
              <a:off x="5383267" y="4630204"/>
              <a:ext cx="260008" cy="494130"/>
            </a:xfrm>
            <a:custGeom>
              <a:avLst/>
              <a:gdLst/>
              <a:ahLst/>
              <a:cxnLst/>
              <a:rect l="0" t="0" r="0" b="0"/>
              <a:pathLst>
                <a:path w="260008" h="494130">
                  <a:moveTo>
                    <a:pt x="91551" y="23392"/>
                  </a:moveTo>
                  <a:lnTo>
                    <a:pt x="56805" y="78436"/>
                  </a:lnTo>
                  <a:lnTo>
                    <a:pt x="35908" y="137904"/>
                  </a:lnTo>
                  <a:lnTo>
                    <a:pt x="25021" y="170405"/>
                  </a:lnTo>
                  <a:lnTo>
                    <a:pt x="22632" y="172873"/>
                  </a:lnTo>
                  <a:lnTo>
                    <a:pt x="21038" y="169839"/>
                  </a:lnTo>
                  <a:lnTo>
                    <a:pt x="20438" y="155160"/>
                  </a:lnTo>
                  <a:lnTo>
                    <a:pt x="27103" y="95769"/>
                  </a:lnTo>
                  <a:lnTo>
                    <a:pt x="33591" y="57705"/>
                  </a:lnTo>
                  <a:lnTo>
                    <a:pt x="48512" y="24200"/>
                  </a:lnTo>
                  <a:lnTo>
                    <a:pt x="67353" y="8933"/>
                  </a:lnTo>
                  <a:lnTo>
                    <a:pt x="78929" y="3224"/>
                  </a:lnTo>
                  <a:lnTo>
                    <a:pt x="104269" y="0"/>
                  </a:lnTo>
                  <a:lnTo>
                    <a:pt x="128789" y="3637"/>
                  </a:lnTo>
                  <a:lnTo>
                    <a:pt x="147486" y="13052"/>
                  </a:lnTo>
                  <a:lnTo>
                    <a:pt x="171166" y="37095"/>
                  </a:lnTo>
                  <a:lnTo>
                    <a:pt x="198958" y="91133"/>
                  </a:lnTo>
                  <a:lnTo>
                    <a:pt x="220758" y="148949"/>
                  </a:lnTo>
                  <a:lnTo>
                    <a:pt x="226151" y="197854"/>
                  </a:lnTo>
                  <a:lnTo>
                    <a:pt x="227749" y="256798"/>
                  </a:lnTo>
                  <a:lnTo>
                    <a:pt x="218713" y="317891"/>
                  </a:lnTo>
                  <a:lnTo>
                    <a:pt x="203188" y="370353"/>
                  </a:lnTo>
                  <a:lnTo>
                    <a:pt x="180630" y="424420"/>
                  </a:lnTo>
                  <a:lnTo>
                    <a:pt x="161558" y="449631"/>
                  </a:lnTo>
                  <a:lnTo>
                    <a:pt x="124512" y="475808"/>
                  </a:lnTo>
                  <a:lnTo>
                    <a:pt x="83900" y="490323"/>
                  </a:lnTo>
                  <a:lnTo>
                    <a:pt x="56176" y="494129"/>
                  </a:lnTo>
                  <a:lnTo>
                    <a:pt x="34495" y="489581"/>
                  </a:lnTo>
                  <a:lnTo>
                    <a:pt x="25438" y="485093"/>
                  </a:lnTo>
                  <a:lnTo>
                    <a:pt x="12255" y="470748"/>
                  </a:lnTo>
                  <a:lnTo>
                    <a:pt x="3666" y="451504"/>
                  </a:lnTo>
                  <a:lnTo>
                    <a:pt x="0" y="415532"/>
                  </a:lnTo>
                  <a:lnTo>
                    <a:pt x="3289" y="393038"/>
                  </a:lnTo>
                  <a:lnTo>
                    <a:pt x="8143" y="384467"/>
                  </a:lnTo>
                  <a:lnTo>
                    <a:pt x="22896" y="371822"/>
                  </a:lnTo>
                  <a:lnTo>
                    <a:pt x="44270" y="365423"/>
                  </a:lnTo>
                  <a:lnTo>
                    <a:pt x="56521" y="363716"/>
                  </a:lnTo>
                  <a:lnTo>
                    <a:pt x="109805" y="376619"/>
                  </a:lnTo>
                  <a:lnTo>
                    <a:pt x="165390" y="394765"/>
                  </a:lnTo>
                  <a:lnTo>
                    <a:pt x="225884" y="418957"/>
                  </a:lnTo>
                  <a:lnTo>
                    <a:pt x="260007" y="4340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769616" y="4822052"/>
              <a:ext cx="168457" cy="189514"/>
            </a:xfrm>
            <a:custGeom>
              <a:avLst/>
              <a:gdLst/>
              <a:ahLst/>
              <a:cxnLst/>
              <a:rect l="0" t="0" r="0" b="0"/>
              <a:pathLst>
                <a:path w="168457" h="189514">
                  <a:moveTo>
                    <a:pt x="168456" y="0"/>
                  </a:moveTo>
                  <a:lnTo>
                    <a:pt x="113369" y="58563"/>
                  </a:lnTo>
                  <a:lnTo>
                    <a:pt x="71182" y="114398"/>
                  </a:lnTo>
                  <a:lnTo>
                    <a:pt x="16547" y="16740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769616" y="4800994"/>
              <a:ext cx="157929" cy="200043"/>
            </a:xfrm>
            <a:custGeom>
              <a:avLst/>
              <a:gdLst/>
              <a:ahLst/>
              <a:cxnLst/>
              <a:rect l="0" t="0" r="0" b="0"/>
              <a:pathLst>
                <a:path w="157929" h="200043">
                  <a:moveTo>
                    <a:pt x="157928" y="200042"/>
                  </a:moveTo>
                  <a:lnTo>
                    <a:pt x="108429" y="141479"/>
                  </a:lnTo>
                  <a:lnTo>
                    <a:pt x="57584" y="78120"/>
                  </a:lnTo>
                  <a:lnTo>
                    <a:pt x="10688" y="199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048258" y="4735161"/>
              <a:ext cx="279370" cy="346634"/>
            </a:xfrm>
            <a:custGeom>
              <a:avLst/>
              <a:gdLst/>
              <a:ahLst/>
              <a:cxnLst/>
              <a:rect l="0" t="0" r="0" b="0"/>
              <a:pathLst>
                <a:path w="279370" h="346634">
                  <a:moveTo>
                    <a:pt x="26685" y="23719"/>
                  </a:moveTo>
                  <a:lnTo>
                    <a:pt x="44666" y="8078"/>
                  </a:lnTo>
                  <a:lnTo>
                    <a:pt x="61583" y="0"/>
                  </a:lnTo>
                  <a:lnTo>
                    <a:pt x="102016" y="54"/>
                  </a:lnTo>
                  <a:lnTo>
                    <a:pt x="124896" y="7742"/>
                  </a:lnTo>
                  <a:lnTo>
                    <a:pt x="142864" y="20128"/>
                  </a:lnTo>
                  <a:lnTo>
                    <a:pt x="158648" y="37331"/>
                  </a:lnTo>
                  <a:lnTo>
                    <a:pt x="183504" y="95630"/>
                  </a:lnTo>
                  <a:lnTo>
                    <a:pt x="191693" y="134713"/>
                  </a:lnTo>
                  <a:lnTo>
                    <a:pt x="194119" y="183339"/>
                  </a:lnTo>
                  <a:lnTo>
                    <a:pt x="189350" y="240993"/>
                  </a:lnTo>
                  <a:lnTo>
                    <a:pt x="169248" y="280859"/>
                  </a:lnTo>
                  <a:lnTo>
                    <a:pt x="141065" y="316718"/>
                  </a:lnTo>
                  <a:lnTo>
                    <a:pt x="110488" y="338392"/>
                  </a:lnTo>
                  <a:lnTo>
                    <a:pt x="73612" y="346633"/>
                  </a:lnTo>
                  <a:lnTo>
                    <a:pt x="49882" y="342322"/>
                  </a:lnTo>
                  <a:lnTo>
                    <a:pt x="19910" y="326740"/>
                  </a:lnTo>
                  <a:lnTo>
                    <a:pt x="11640" y="320490"/>
                  </a:lnTo>
                  <a:lnTo>
                    <a:pt x="2450" y="297947"/>
                  </a:lnTo>
                  <a:lnTo>
                    <a:pt x="0" y="283747"/>
                  </a:lnTo>
                  <a:lnTo>
                    <a:pt x="3516" y="261730"/>
                  </a:lnTo>
                  <a:lnTo>
                    <a:pt x="14048" y="244145"/>
                  </a:lnTo>
                  <a:lnTo>
                    <a:pt x="30427" y="228531"/>
                  </a:lnTo>
                  <a:lnTo>
                    <a:pt x="52525" y="220032"/>
                  </a:lnTo>
                  <a:lnTo>
                    <a:pt x="104839" y="214576"/>
                  </a:lnTo>
                  <a:lnTo>
                    <a:pt x="165875" y="221743"/>
                  </a:lnTo>
                  <a:lnTo>
                    <a:pt x="220165" y="228951"/>
                  </a:lnTo>
                  <a:lnTo>
                    <a:pt x="279369" y="2448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453969" y="4790466"/>
              <a:ext cx="147400" cy="157929"/>
            </a:xfrm>
            <a:custGeom>
              <a:avLst/>
              <a:gdLst/>
              <a:ahLst/>
              <a:cxnLst/>
              <a:rect l="0" t="0" r="0" b="0"/>
              <a:pathLst>
                <a:path w="147400" h="157929">
                  <a:moveTo>
                    <a:pt x="147399" y="0"/>
                  </a:moveTo>
                  <a:lnTo>
                    <a:pt x="97900" y="55087"/>
                  </a:lnTo>
                  <a:lnTo>
                    <a:pt x="47055" y="116028"/>
                  </a:lnTo>
                  <a:lnTo>
                    <a:pt x="19000" y="147225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443440" y="4758880"/>
              <a:ext cx="147400" cy="189515"/>
            </a:xfrm>
            <a:custGeom>
              <a:avLst/>
              <a:gdLst/>
              <a:ahLst/>
              <a:cxnLst/>
              <a:rect l="0" t="0" r="0" b="0"/>
              <a:pathLst>
                <a:path w="147400" h="189515">
                  <a:moveTo>
                    <a:pt x="147399" y="189514"/>
                  </a:moveTo>
                  <a:lnTo>
                    <a:pt x="100760" y="134469"/>
                  </a:lnTo>
                  <a:lnTo>
                    <a:pt x="57636" y="75001"/>
                  </a:lnTo>
                  <a:lnTo>
                    <a:pt x="14169" y="1623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735673" y="4698040"/>
              <a:ext cx="255250" cy="347102"/>
            </a:xfrm>
            <a:custGeom>
              <a:avLst/>
              <a:gdLst/>
              <a:ahLst/>
              <a:cxnLst/>
              <a:rect l="0" t="0" r="0" b="0"/>
              <a:pathLst>
                <a:path w="255250" h="347102">
                  <a:moveTo>
                    <a:pt x="23622" y="29255"/>
                  </a:moveTo>
                  <a:lnTo>
                    <a:pt x="41604" y="13614"/>
                  </a:lnTo>
                  <a:lnTo>
                    <a:pt x="58520" y="5536"/>
                  </a:lnTo>
                  <a:lnTo>
                    <a:pt x="93364" y="0"/>
                  </a:lnTo>
                  <a:lnTo>
                    <a:pt x="133324" y="3949"/>
                  </a:lnTo>
                  <a:lnTo>
                    <a:pt x="154656" y="12549"/>
                  </a:lnTo>
                  <a:lnTo>
                    <a:pt x="171937" y="25339"/>
                  </a:lnTo>
                  <a:lnTo>
                    <a:pt x="202094" y="65266"/>
                  </a:lnTo>
                  <a:lnTo>
                    <a:pt x="224992" y="117867"/>
                  </a:lnTo>
                  <a:lnTo>
                    <a:pt x="231466" y="159366"/>
                  </a:lnTo>
                  <a:lnTo>
                    <a:pt x="227795" y="195708"/>
                  </a:lnTo>
                  <a:lnTo>
                    <a:pt x="207669" y="249005"/>
                  </a:lnTo>
                  <a:lnTo>
                    <a:pt x="194717" y="280949"/>
                  </a:lnTo>
                  <a:lnTo>
                    <a:pt x="171804" y="308405"/>
                  </a:lnTo>
                  <a:lnTo>
                    <a:pt x="143293" y="329967"/>
                  </a:lnTo>
                  <a:lnTo>
                    <a:pt x="115024" y="343449"/>
                  </a:lnTo>
                  <a:lnTo>
                    <a:pt x="86862" y="347101"/>
                  </a:lnTo>
                  <a:lnTo>
                    <a:pt x="72801" y="346438"/>
                  </a:lnTo>
                  <a:lnTo>
                    <a:pt x="47819" y="336341"/>
                  </a:lnTo>
                  <a:lnTo>
                    <a:pt x="27357" y="320156"/>
                  </a:lnTo>
                  <a:lnTo>
                    <a:pt x="9261" y="291313"/>
                  </a:lnTo>
                  <a:lnTo>
                    <a:pt x="472" y="270897"/>
                  </a:lnTo>
                  <a:lnTo>
                    <a:pt x="0" y="261709"/>
                  </a:lnTo>
                  <a:lnTo>
                    <a:pt x="5714" y="245262"/>
                  </a:lnTo>
                  <a:lnTo>
                    <a:pt x="19173" y="233272"/>
                  </a:lnTo>
                  <a:lnTo>
                    <a:pt x="27675" y="228438"/>
                  </a:lnTo>
                  <a:lnTo>
                    <a:pt x="46481" y="226185"/>
                  </a:lnTo>
                  <a:lnTo>
                    <a:pt x="105964" y="230056"/>
                  </a:lnTo>
                  <a:lnTo>
                    <a:pt x="160813" y="237549"/>
                  </a:lnTo>
                  <a:lnTo>
                    <a:pt x="221149" y="246761"/>
                  </a:lnTo>
                  <a:lnTo>
                    <a:pt x="255249" y="2503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159378" y="4790466"/>
              <a:ext cx="157929" cy="147400"/>
            </a:xfrm>
            <a:custGeom>
              <a:avLst/>
              <a:gdLst/>
              <a:ahLst/>
              <a:cxnLst/>
              <a:rect l="0" t="0" r="0" b="0"/>
              <a:pathLst>
                <a:path w="157929" h="147400">
                  <a:moveTo>
                    <a:pt x="157928" y="0"/>
                  </a:moveTo>
                  <a:lnTo>
                    <a:pt x="100693" y="54115"/>
                  </a:lnTo>
                  <a:lnTo>
                    <a:pt x="40439" y="11282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148849" y="4737823"/>
              <a:ext cx="147401" cy="221100"/>
            </a:xfrm>
            <a:custGeom>
              <a:avLst/>
              <a:gdLst/>
              <a:ahLst/>
              <a:cxnLst/>
              <a:rect l="0" t="0" r="0" b="0"/>
              <a:pathLst>
                <a:path w="147401" h="221100">
                  <a:moveTo>
                    <a:pt x="147400" y="221099"/>
                  </a:moveTo>
                  <a:lnTo>
                    <a:pt x="130588" y="201949"/>
                  </a:lnTo>
                  <a:lnTo>
                    <a:pt x="89834" y="143258"/>
                  </a:lnTo>
                  <a:lnTo>
                    <a:pt x="54790" y="93246"/>
                  </a:lnTo>
                  <a:lnTo>
                    <a:pt x="24991" y="383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475233" y="4688677"/>
              <a:ext cx="251704" cy="392070"/>
            </a:xfrm>
            <a:custGeom>
              <a:avLst/>
              <a:gdLst/>
              <a:ahLst/>
              <a:cxnLst/>
              <a:rect l="0" t="0" r="0" b="0"/>
              <a:pathLst>
                <a:path w="251704" h="392070">
                  <a:moveTo>
                    <a:pt x="0" y="28090"/>
                  </a:moveTo>
                  <a:lnTo>
                    <a:pt x="27557" y="12448"/>
                  </a:lnTo>
                  <a:lnTo>
                    <a:pt x="83779" y="0"/>
                  </a:lnTo>
                  <a:lnTo>
                    <a:pt x="110934" y="398"/>
                  </a:lnTo>
                  <a:lnTo>
                    <a:pt x="144784" y="13775"/>
                  </a:lnTo>
                  <a:lnTo>
                    <a:pt x="162224" y="26017"/>
                  </a:lnTo>
                  <a:lnTo>
                    <a:pt x="171535" y="45496"/>
                  </a:lnTo>
                  <a:lnTo>
                    <a:pt x="174018" y="57241"/>
                  </a:lnTo>
                  <a:lnTo>
                    <a:pt x="170539" y="79650"/>
                  </a:lnTo>
                  <a:lnTo>
                    <a:pt x="155425" y="108877"/>
                  </a:lnTo>
                  <a:lnTo>
                    <a:pt x="141607" y="123657"/>
                  </a:lnTo>
                  <a:lnTo>
                    <a:pt x="123768" y="134125"/>
                  </a:lnTo>
                  <a:lnTo>
                    <a:pt x="85842" y="141971"/>
                  </a:lnTo>
                  <a:lnTo>
                    <a:pt x="127478" y="149238"/>
                  </a:lnTo>
                  <a:lnTo>
                    <a:pt x="189613" y="183284"/>
                  </a:lnTo>
                  <a:lnTo>
                    <a:pt x="221129" y="209384"/>
                  </a:lnTo>
                  <a:lnTo>
                    <a:pt x="235929" y="232277"/>
                  </a:lnTo>
                  <a:lnTo>
                    <a:pt x="245238" y="258050"/>
                  </a:lnTo>
                  <a:lnTo>
                    <a:pt x="251213" y="312723"/>
                  </a:lnTo>
                  <a:lnTo>
                    <a:pt x="251703" y="326640"/>
                  </a:lnTo>
                  <a:lnTo>
                    <a:pt x="248521" y="338257"/>
                  </a:lnTo>
                  <a:lnTo>
                    <a:pt x="235626" y="357405"/>
                  </a:lnTo>
                  <a:lnTo>
                    <a:pt x="203046" y="381338"/>
                  </a:lnTo>
                  <a:lnTo>
                    <a:pt x="163757" y="392069"/>
                  </a:lnTo>
                  <a:lnTo>
                    <a:pt x="114625" y="387289"/>
                  </a:lnTo>
                  <a:lnTo>
                    <a:pt x="57260" y="375080"/>
                  </a:lnTo>
                  <a:lnTo>
                    <a:pt x="28665" y="364868"/>
                  </a:lnTo>
                  <a:lnTo>
                    <a:pt x="10528" y="3544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896373" y="4853637"/>
              <a:ext cx="147400" cy="94758"/>
            </a:xfrm>
            <a:custGeom>
              <a:avLst/>
              <a:gdLst/>
              <a:ahLst/>
              <a:cxnLst/>
              <a:rect l="0" t="0" r="0" b="0"/>
              <a:pathLst>
                <a:path w="147400" h="94758">
                  <a:moveTo>
                    <a:pt x="147399" y="0"/>
                  </a:moveTo>
                  <a:lnTo>
                    <a:pt x="93523" y="35916"/>
                  </a:lnTo>
                  <a:lnTo>
                    <a:pt x="38713" y="7611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906901" y="4779938"/>
              <a:ext cx="126343" cy="147399"/>
            </a:xfrm>
            <a:custGeom>
              <a:avLst/>
              <a:gdLst/>
              <a:ahLst/>
              <a:cxnLst/>
              <a:rect l="0" t="0" r="0" b="0"/>
              <a:pathLst>
                <a:path w="126343" h="147399">
                  <a:moveTo>
                    <a:pt x="126342" y="147398"/>
                  </a:moveTo>
                  <a:lnTo>
                    <a:pt x="102296" y="129418"/>
                  </a:lnTo>
                  <a:lnTo>
                    <a:pt x="53641" y="73045"/>
                  </a:lnTo>
                  <a:lnTo>
                    <a:pt x="13194" y="145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180642" y="4752315"/>
              <a:ext cx="291907" cy="480349"/>
            </a:xfrm>
            <a:custGeom>
              <a:avLst/>
              <a:gdLst/>
              <a:ahLst/>
              <a:cxnLst/>
              <a:rect l="0" t="0" r="0" b="0"/>
              <a:pathLst>
                <a:path w="291907" h="480349">
                  <a:moveTo>
                    <a:pt x="10529" y="17094"/>
                  </a:moveTo>
                  <a:lnTo>
                    <a:pt x="65574" y="305"/>
                  </a:lnTo>
                  <a:lnTo>
                    <a:pt x="120101" y="0"/>
                  </a:lnTo>
                  <a:lnTo>
                    <a:pt x="149305" y="5987"/>
                  </a:lnTo>
                  <a:lnTo>
                    <a:pt x="170083" y="16447"/>
                  </a:lnTo>
                  <a:lnTo>
                    <a:pt x="194935" y="46668"/>
                  </a:lnTo>
                  <a:lnTo>
                    <a:pt x="211527" y="79669"/>
                  </a:lnTo>
                  <a:lnTo>
                    <a:pt x="213726" y="101057"/>
                  </a:lnTo>
                  <a:lnTo>
                    <a:pt x="209633" y="122261"/>
                  </a:lnTo>
                  <a:lnTo>
                    <a:pt x="200015" y="143384"/>
                  </a:lnTo>
                  <a:lnTo>
                    <a:pt x="184822" y="158231"/>
                  </a:lnTo>
                  <a:lnTo>
                    <a:pt x="175857" y="163827"/>
                  </a:lnTo>
                  <a:lnTo>
                    <a:pt x="153418" y="166927"/>
                  </a:lnTo>
                  <a:lnTo>
                    <a:pt x="140883" y="166116"/>
                  </a:lnTo>
                  <a:lnTo>
                    <a:pt x="138376" y="166744"/>
                  </a:lnTo>
                  <a:lnTo>
                    <a:pt x="200541" y="194221"/>
                  </a:lnTo>
                  <a:lnTo>
                    <a:pt x="228656" y="209176"/>
                  </a:lnTo>
                  <a:lnTo>
                    <a:pt x="243175" y="222956"/>
                  </a:lnTo>
                  <a:lnTo>
                    <a:pt x="271521" y="276134"/>
                  </a:lnTo>
                  <a:lnTo>
                    <a:pt x="288987" y="322766"/>
                  </a:lnTo>
                  <a:lnTo>
                    <a:pt x="291906" y="362167"/>
                  </a:lnTo>
                  <a:lnTo>
                    <a:pt x="288444" y="389609"/>
                  </a:lnTo>
                  <a:lnTo>
                    <a:pt x="276766" y="414283"/>
                  </a:lnTo>
                  <a:lnTo>
                    <a:pt x="258708" y="435778"/>
                  </a:lnTo>
                  <a:lnTo>
                    <a:pt x="221064" y="459863"/>
                  </a:lnTo>
                  <a:lnTo>
                    <a:pt x="172215" y="473759"/>
                  </a:lnTo>
                  <a:lnTo>
                    <a:pt x="116148" y="478395"/>
                  </a:lnTo>
                  <a:lnTo>
                    <a:pt x="67690" y="479769"/>
                  </a:lnTo>
                  <a:lnTo>
                    <a:pt x="15104" y="480234"/>
                  </a:lnTo>
                  <a:lnTo>
                    <a:pt x="0" y="48034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5895958" y="3253305"/>
            <a:ext cx="2116229" cy="1168665"/>
            <a:chOff x="5895958" y="3253305"/>
            <a:chExt cx="2116229" cy="1168665"/>
          </a:xfrm>
        </p:grpSpPr>
        <p:sp>
          <p:nvSpPr>
            <p:cNvPr id="108" name="Freeform 107"/>
            <p:cNvSpPr/>
            <p:nvPr/>
          </p:nvSpPr>
          <p:spPr>
            <a:xfrm>
              <a:off x="5895958" y="3937658"/>
              <a:ext cx="315856" cy="389555"/>
            </a:xfrm>
            <a:custGeom>
              <a:avLst/>
              <a:gdLst/>
              <a:ahLst/>
              <a:cxnLst/>
              <a:rect l="0" t="0" r="0" b="0"/>
              <a:pathLst>
                <a:path w="315856" h="389555">
                  <a:moveTo>
                    <a:pt x="315855" y="0"/>
                  </a:moveTo>
                  <a:lnTo>
                    <a:pt x="266357" y="58563"/>
                  </a:lnTo>
                  <a:lnTo>
                    <a:pt x="224576" y="116333"/>
                  </a:lnTo>
                  <a:lnTo>
                    <a:pt x="173426" y="179030"/>
                  </a:lnTo>
                  <a:lnTo>
                    <a:pt x="128730" y="234752"/>
                  </a:lnTo>
                  <a:lnTo>
                    <a:pt x="83156" y="294992"/>
                  </a:lnTo>
                  <a:lnTo>
                    <a:pt x="37034" y="356377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338155" y="4021886"/>
              <a:ext cx="305328" cy="400084"/>
            </a:xfrm>
            <a:custGeom>
              <a:avLst/>
              <a:gdLst/>
              <a:ahLst/>
              <a:cxnLst/>
              <a:rect l="0" t="0" r="0" b="0"/>
              <a:pathLst>
                <a:path w="305328" h="400084">
                  <a:moveTo>
                    <a:pt x="305327" y="0"/>
                  </a:moveTo>
                  <a:lnTo>
                    <a:pt x="288559" y="5589"/>
                  </a:lnTo>
                  <a:lnTo>
                    <a:pt x="261364" y="31422"/>
                  </a:lnTo>
                  <a:lnTo>
                    <a:pt x="221780" y="92539"/>
                  </a:lnTo>
                  <a:lnTo>
                    <a:pt x="178858" y="155512"/>
                  </a:lnTo>
                  <a:lnTo>
                    <a:pt x="148067" y="207666"/>
                  </a:lnTo>
                  <a:lnTo>
                    <a:pt x="105156" y="264000"/>
                  </a:lnTo>
                  <a:lnTo>
                    <a:pt x="67126" y="324869"/>
                  </a:lnTo>
                  <a:lnTo>
                    <a:pt x="13666" y="38610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759295" y="3369119"/>
              <a:ext cx="231628" cy="452726"/>
            </a:xfrm>
            <a:custGeom>
              <a:avLst/>
              <a:gdLst/>
              <a:ahLst/>
              <a:cxnLst/>
              <a:rect l="0" t="0" r="0" b="0"/>
              <a:pathLst>
                <a:path w="231628" h="452726">
                  <a:moveTo>
                    <a:pt x="231627" y="0"/>
                  </a:moveTo>
                  <a:lnTo>
                    <a:pt x="223222" y="49263"/>
                  </a:lnTo>
                  <a:lnTo>
                    <a:pt x="213668" y="98174"/>
                  </a:lnTo>
                  <a:lnTo>
                    <a:pt x="196841" y="157216"/>
                  </a:lnTo>
                  <a:lnTo>
                    <a:pt x="164525" y="219618"/>
                  </a:lnTo>
                  <a:lnTo>
                    <a:pt x="129796" y="273545"/>
                  </a:lnTo>
                  <a:lnTo>
                    <a:pt x="86416" y="334690"/>
                  </a:lnTo>
                  <a:lnTo>
                    <a:pt x="42185" y="395327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190964" y="3274362"/>
              <a:ext cx="284270" cy="505369"/>
            </a:xfrm>
            <a:custGeom>
              <a:avLst/>
              <a:gdLst/>
              <a:ahLst/>
              <a:cxnLst/>
              <a:rect l="0" t="0" r="0" b="0"/>
              <a:pathLst>
                <a:path w="284270" h="505369">
                  <a:moveTo>
                    <a:pt x="284269" y="0"/>
                  </a:moveTo>
                  <a:lnTo>
                    <a:pt x="267501" y="5590"/>
                  </a:lnTo>
                  <a:lnTo>
                    <a:pt x="240306" y="37011"/>
                  </a:lnTo>
                  <a:lnTo>
                    <a:pt x="208081" y="91626"/>
                  </a:lnTo>
                  <a:lnTo>
                    <a:pt x="179186" y="150594"/>
                  </a:lnTo>
                  <a:lnTo>
                    <a:pt x="154867" y="200988"/>
                  </a:lnTo>
                  <a:lnTo>
                    <a:pt x="128555" y="252965"/>
                  </a:lnTo>
                  <a:lnTo>
                    <a:pt x="105940" y="302290"/>
                  </a:lnTo>
                  <a:lnTo>
                    <a:pt x="87541" y="349660"/>
                  </a:lnTo>
                  <a:lnTo>
                    <a:pt x="65255" y="406891"/>
                  </a:lnTo>
                  <a:lnTo>
                    <a:pt x="37153" y="459226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685803" y="3253305"/>
              <a:ext cx="326384" cy="484312"/>
            </a:xfrm>
            <a:custGeom>
              <a:avLst/>
              <a:gdLst/>
              <a:ahLst/>
              <a:cxnLst/>
              <a:rect l="0" t="0" r="0" b="0"/>
              <a:pathLst>
                <a:path w="326384" h="484312">
                  <a:moveTo>
                    <a:pt x="326383" y="0"/>
                  </a:moveTo>
                  <a:lnTo>
                    <a:pt x="275388" y="62448"/>
                  </a:lnTo>
                  <a:lnTo>
                    <a:pt x="231627" y="124124"/>
                  </a:lnTo>
                  <a:lnTo>
                    <a:pt x="197615" y="179240"/>
                  </a:lnTo>
                  <a:lnTo>
                    <a:pt x="163038" y="240776"/>
                  </a:lnTo>
                  <a:lnTo>
                    <a:pt x="125272" y="300852"/>
                  </a:lnTo>
                  <a:lnTo>
                    <a:pt x="84017" y="357778"/>
                  </a:lnTo>
                  <a:lnTo>
                    <a:pt x="42073" y="414083"/>
                  </a:lnTo>
                  <a:lnTo>
                    <a:pt x="7158" y="471828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664746" y="3758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5593212" y="5128840"/>
            <a:ext cx="2416266" cy="998616"/>
            <a:chOff x="5593212" y="5128840"/>
            <a:chExt cx="2416266" cy="998616"/>
          </a:xfrm>
        </p:grpSpPr>
        <p:sp>
          <p:nvSpPr>
            <p:cNvPr id="115" name="Freeform 114"/>
            <p:cNvSpPr/>
            <p:nvPr/>
          </p:nvSpPr>
          <p:spPr>
            <a:xfrm>
              <a:off x="5945175" y="5509868"/>
              <a:ext cx="298225" cy="483799"/>
            </a:xfrm>
            <a:custGeom>
              <a:avLst/>
              <a:gdLst/>
              <a:ahLst/>
              <a:cxnLst/>
              <a:rect l="0" t="0" r="0" b="0"/>
              <a:pathLst>
                <a:path w="298225" h="483799">
                  <a:moveTo>
                    <a:pt x="66597" y="28121"/>
                  </a:moveTo>
                  <a:lnTo>
                    <a:pt x="47468" y="80827"/>
                  </a:lnTo>
                  <a:lnTo>
                    <a:pt x="16793" y="118914"/>
                  </a:lnTo>
                  <a:lnTo>
                    <a:pt x="11168" y="120236"/>
                  </a:lnTo>
                  <a:lnTo>
                    <a:pt x="6247" y="117607"/>
                  </a:lnTo>
                  <a:lnTo>
                    <a:pt x="1797" y="112345"/>
                  </a:lnTo>
                  <a:lnTo>
                    <a:pt x="0" y="105327"/>
                  </a:lnTo>
                  <a:lnTo>
                    <a:pt x="1123" y="88172"/>
                  </a:lnTo>
                  <a:lnTo>
                    <a:pt x="13922" y="58782"/>
                  </a:lnTo>
                  <a:lnTo>
                    <a:pt x="38121" y="33437"/>
                  </a:lnTo>
                  <a:lnTo>
                    <a:pt x="88063" y="8227"/>
                  </a:lnTo>
                  <a:lnTo>
                    <a:pt x="122480" y="0"/>
                  </a:lnTo>
                  <a:lnTo>
                    <a:pt x="147586" y="415"/>
                  </a:lnTo>
                  <a:lnTo>
                    <a:pt x="170442" y="8399"/>
                  </a:lnTo>
                  <a:lnTo>
                    <a:pt x="203040" y="37225"/>
                  </a:lnTo>
                  <a:lnTo>
                    <a:pt x="236268" y="94225"/>
                  </a:lnTo>
                  <a:lnTo>
                    <a:pt x="261902" y="155803"/>
                  </a:lnTo>
                  <a:lnTo>
                    <a:pt x="270954" y="203733"/>
                  </a:lnTo>
                  <a:lnTo>
                    <a:pt x="267267" y="260699"/>
                  </a:lnTo>
                  <a:lnTo>
                    <a:pt x="258765" y="312802"/>
                  </a:lnTo>
                  <a:lnTo>
                    <a:pt x="241959" y="374230"/>
                  </a:lnTo>
                  <a:lnTo>
                    <a:pt x="200762" y="435140"/>
                  </a:lnTo>
                  <a:lnTo>
                    <a:pt x="176669" y="463664"/>
                  </a:lnTo>
                  <a:lnTo>
                    <a:pt x="143535" y="481345"/>
                  </a:lnTo>
                  <a:lnTo>
                    <a:pt x="117559" y="483798"/>
                  </a:lnTo>
                  <a:lnTo>
                    <a:pt x="104081" y="482814"/>
                  </a:lnTo>
                  <a:lnTo>
                    <a:pt x="79747" y="472363"/>
                  </a:lnTo>
                  <a:lnTo>
                    <a:pt x="49436" y="446748"/>
                  </a:lnTo>
                  <a:lnTo>
                    <a:pt x="28756" y="416931"/>
                  </a:lnTo>
                  <a:lnTo>
                    <a:pt x="23823" y="406651"/>
                  </a:lnTo>
                  <a:lnTo>
                    <a:pt x="21460" y="385869"/>
                  </a:lnTo>
                  <a:lnTo>
                    <a:pt x="22467" y="375415"/>
                  </a:lnTo>
                  <a:lnTo>
                    <a:pt x="26649" y="367275"/>
                  </a:lnTo>
                  <a:lnTo>
                    <a:pt x="40653" y="355111"/>
                  </a:lnTo>
                  <a:lnTo>
                    <a:pt x="68269" y="341686"/>
                  </a:lnTo>
                  <a:lnTo>
                    <a:pt x="91516" y="340229"/>
                  </a:lnTo>
                  <a:lnTo>
                    <a:pt x="150158" y="348825"/>
                  </a:lnTo>
                  <a:lnTo>
                    <a:pt x="209661" y="369024"/>
                  </a:lnTo>
                  <a:lnTo>
                    <a:pt x="263356" y="385492"/>
                  </a:lnTo>
                  <a:lnTo>
                    <a:pt x="298224" y="39661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213715" y="5352652"/>
              <a:ext cx="179658" cy="237981"/>
            </a:xfrm>
            <a:custGeom>
              <a:avLst/>
              <a:gdLst/>
              <a:ahLst/>
              <a:cxnLst/>
              <a:rect l="0" t="0" r="0" b="0"/>
              <a:pathLst>
                <a:path w="179658" h="237981">
                  <a:moveTo>
                    <a:pt x="61269" y="16881"/>
                  </a:moveTo>
                  <a:lnTo>
                    <a:pt x="2706" y="66380"/>
                  </a:lnTo>
                  <a:lnTo>
                    <a:pt x="0" y="67428"/>
                  </a:lnTo>
                  <a:lnTo>
                    <a:pt x="536" y="64617"/>
                  </a:lnTo>
                  <a:lnTo>
                    <a:pt x="18207" y="34889"/>
                  </a:lnTo>
                  <a:lnTo>
                    <a:pt x="43051" y="11039"/>
                  </a:lnTo>
                  <a:lnTo>
                    <a:pt x="65650" y="2587"/>
                  </a:lnTo>
                  <a:lnTo>
                    <a:pt x="90123" y="0"/>
                  </a:lnTo>
                  <a:lnTo>
                    <a:pt x="112697" y="2749"/>
                  </a:lnTo>
                  <a:lnTo>
                    <a:pt x="121291" y="7460"/>
                  </a:lnTo>
                  <a:lnTo>
                    <a:pt x="133959" y="22053"/>
                  </a:lnTo>
                  <a:lnTo>
                    <a:pt x="137250" y="43357"/>
                  </a:lnTo>
                  <a:lnTo>
                    <a:pt x="133643" y="66083"/>
                  </a:lnTo>
                  <a:lnTo>
                    <a:pt x="124241" y="83982"/>
                  </a:lnTo>
                  <a:lnTo>
                    <a:pt x="109144" y="96617"/>
                  </a:lnTo>
                  <a:lnTo>
                    <a:pt x="97755" y="103792"/>
                  </a:lnTo>
                  <a:lnTo>
                    <a:pt x="99631" y="104068"/>
                  </a:lnTo>
                  <a:lnTo>
                    <a:pt x="104391" y="103082"/>
                  </a:lnTo>
                  <a:lnTo>
                    <a:pt x="127859" y="107283"/>
                  </a:lnTo>
                  <a:lnTo>
                    <a:pt x="157039" y="121526"/>
                  </a:lnTo>
                  <a:lnTo>
                    <a:pt x="171294" y="137090"/>
                  </a:lnTo>
                  <a:lnTo>
                    <a:pt x="176733" y="146153"/>
                  </a:lnTo>
                  <a:lnTo>
                    <a:pt x="179657" y="165583"/>
                  </a:lnTo>
                  <a:lnTo>
                    <a:pt x="178799" y="175677"/>
                  </a:lnTo>
                  <a:lnTo>
                    <a:pt x="171606" y="193132"/>
                  </a:lnTo>
                  <a:lnTo>
                    <a:pt x="159441" y="208689"/>
                  </a:lnTo>
                  <a:lnTo>
                    <a:pt x="142336" y="223402"/>
                  </a:lnTo>
                  <a:lnTo>
                    <a:pt x="119915" y="231501"/>
                  </a:lnTo>
                  <a:lnTo>
                    <a:pt x="84105" y="236060"/>
                  </a:lnTo>
                  <a:lnTo>
                    <a:pt x="50741" y="23798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696124" y="5632746"/>
              <a:ext cx="147400" cy="136871"/>
            </a:xfrm>
            <a:custGeom>
              <a:avLst/>
              <a:gdLst/>
              <a:ahLst/>
              <a:cxnLst/>
              <a:rect l="0" t="0" r="0" b="0"/>
              <a:pathLst>
                <a:path w="147400" h="136871">
                  <a:moveTo>
                    <a:pt x="147399" y="0"/>
                  </a:moveTo>
                  <a:lnTo>
                    <a:pt x="121373" y="42692"/>
                  </a:lnTo>
                  <a:lnTo>
                    <a:pt x="71068" y="97002"/>
                  </a:lnTo>
                  <a:lnTo>
                    <a:pt x="51473" y="114472"/>
                  </a:lnTo>
                  <a:lnTo>
                    <a:pt x="16536" y="13209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685595" y="5611689"/>
              <a:ext cx="178986" cy="157928"/>
            </a:xfrm>
            <a:custGeom>
              <a:avLst/>
              <a:gdLst/>
              <a:ahLst/>
              <a:cxnLst/>
              <a:rect l="0" t="0" r="0" b="0"/>
              <a:pathLst>
                <a:path w="178986" h="157928">
                  <a:moveTo>
                    <a:pt x="178985" y="157927"/>
                  </a:moveTo>
                  <a:lnTo>
                    <a:pt x="120422" y="108429"/>
                  </a:lnTo>
                  <a:lnTo>
                    <a:pt x="62652" y="57583"/>
                  </a:lnTo>
                  <a:lnTo>
                    <a:pt x="16700" y="212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094604" y="5470239"/>
              <a:ext cx="302843" cy="441224"/>
            </a:xfrm>
            <a:custGeom>
              <a:avLst/>
              <a:gdLst/>
              <a:ahLst/>
              <a:cxnLst/>
              <a:rect l="0" t="0" r="0" b="0"/>
              <a:pathLst>
                <a:path w="302843" h="441224">
                  <a:moveTo>
                    <a:pt x="12131" y="67750"/>
                  </a:moveTo>
                  <a:lnTo>
                    <a:pt x="953" y="56572"/>
                  </a:lnTo>
                  <a:lnTo>
                    <a:pt x="0" y="50940"/>
                  </a:lnTo>
                  <a:lnTo>
                    <a:pt x="1704" y="44845"/>
                  </a:lnTo>
                  <a:lnTo>
                    <a:pt x="5180" y="38442"/>
                  </a:lnTo>
                  <a:lnTo>
                    <a:pt x="18401" y="28208"/>
                  </a:lnTo>
                  <a:lnTo>
                    <a:pt x="78972" y="4805"/>
                  </a:lnTo>
                  <a:lnTo>
                    <a:pt x="103840" y="0"/>
                  </a:lnTo>
                  <a:lnTo>
                    <a:pt x="126590" y="1764"/>
                  </a:lnTo>
                  <a:lnTo>
                    <a:pt x="145280" y="9567"/>
                  </a:lnTo>
                  <a:lnTo>
                    <a:pt x="176343" y="33641"/>
                  </a:lnTo>
                  <a:lnTo>
                    <a:pt x="180097" y="42671"/>
                  </a:lnTo>
                  <a:lnTo>
                    <a:pt x="181149" y="65183"/>
                  </a:lnTo>
                  <a:lnTo>
                    <a:pt x="174598" y="84547"/>
                  </a:lnTo>
                  <a:lnTo>
                    <a:pt x="137948" y="130547"/>
                  </a:lnTo>
                  <a:lnTo>
                    <a:pt x="131104" y="137691"/>
                  </a:lnTo>
                  <a:lnTo>
                    <a:pt x="131220" y="141283"/>
                  </a:lnTo>
                  <a:lnTo>
                    <a:pt x="135977" y="142509"/>
                  </a:lnTo>
                  <a:lnTo>
                    <a:pt x="152572" y="143090"/>
                  </a:lnTo>
                  <a:lnTo>
                    <a:pt x="194940" y="156115"/>
                  </a:lnTo>
                  <a:lnTo>
                    <a:pt x="242434" y="180871"/>
                  </a:lnTo>
                  <a:lnTo>
                    <a:pt x="277205" y="216697"/>
                  </a:lnTo>
                  <a:lnTo>
                    <a:pt x="292159" y="236894"/>
                  </a:lnTo>
                  <a:lnTo>
                    <a:pt x="300364" y="260689"/>
                  </a:lnTo>
                  <a:lnTo>
                    <a:pt x="302842" y="285692"/>
                  </a:lnTo>
                  <a:lnTo>
                    <a:pt x="294900" y="336579"/>
                  </a:lnTo>
                  <a:lnTo>
                    <a:pt x="286375" y="367384"/>
                  </a:lnTo>
                  <a:lnTo>
                    <a:pt x="270888" y="396673"/>
                  </a:lnTo>
                  <a:lnTo>
                    <a:pt x="236849" y="428291"/>
                  </a:lnTo>
                  <a:lnTo>
                    <a:pt x="204423" y="438561"/>
                  </a:lnTo>
                  <a:lnTo>
                    <a:pt x="156064" y="441223"/>
                  </a:lnTo>
                  <a:lnTo>
                    <a:pt x="110150" y="434602"/>
                  </a:lnTo>
                  <a:lnTo>
                    <a:pt x="58332" y="425232"/>
                  </a:lnTo>
                  <a:lnTo>
                    <a:pt x="1603" y="4151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336414" y="5259441"/>
              <a:ext cx="159877" cy="197987"/>
            </a:xfrm>
            <a:custGeom>
              <a:avLst/>
              <a:gdLst/>
              <a:ahLst/>
              <a:cxnLst/>
              <a:rect l="0" t="0" r="0" b="0"/>
              <a:pathLst>
                <a:path w="159877" h="197987">
                  <a:moveTo>
                    <a:pt x="33534" y="36393"/>
                  </a:moveTo>
                  <a:lnTo>
                    <a:pt x="39123" y="14036"/>
                  </a:lnTo>
                  <a:lnTo>
                    <a:pt x="45449" y="7451"/>
                  </a:lnTo>
                  <a:lnTo>
                    <a:pt x="64956" y="133"/>
                  </a:lnTo>
                  <a:lnTo>
                    <a:pt x="86104" y="0"/>
                  </a:lnTo>
                  <a:lnTo>
                    <a:pt x="107201" y="5010"/>
                  </a:lnTo>
                  <a:lnTo>
                    <a:pt x="128276" y="15036"/>
                  </a:lnTo>
                  <a:lnTo>
                    <a:pt x="135300" y="23325"/>
                  </a:lnTo>
                  <a:lnTo>
                    <a:pt x="143104" y="45013"/>
                  </a:lnTo>
                  <a:lnTo>
                    <a:pt x="141908" y="83530"/>
                  </a:lnTo>
                  <a:lnTo>
                    <a:pt x="122618" y="137298"/>
                  </a:lnTo>
                  <a:lnTo>
                    <a:pt x="109781" y="160788"/>
                  </a:lnTo>
                  <a:lnTo>
                    <a:pt x="93158" y="176688"/>
                  </a:lnTo>
                  <a:lnTo>
                    <a:pt x="53891" y="196427"/>
                  </a:lnTo>
                  <a:lnTo>
                    <a:pt x="33222" y="197986"/>
                  </a:lnTo>
                  <a:lnTo>
                    <a:pt x="22798" y="196764"/>
                  </a:lnTo>
                  <a:lnTo>
                    <a:pt x="14678" y="192440"/>
                  </a:lnTo>
                  <a:lnTo>
                    <a:pt x="2537" y="178277"/>
                  </a:lnTo>
                  <a:lnTo>
                    <a:pt x="0" y="169587"/>
                  </a:lnTo>
                  <a:lnTo>
                    <a:pt x="303" y="150572"/>
                  </a:lnTo>
                  <a:lnTo>
                    <a:pt x="7457" y="133542"/>
                  </a:lnTo>
                  <a:lnTo>
                    <a:pt x="12639" y="125726"/>
                  </a:lnTo>
                  <a:lnTo>
                    <a:pt x="21944" y="121684"/>
                  </a:lnTo>
                  <a:lnTo>
                    <a:pt x="75785" y="120484"/>
                  </a:lnTo>
                  <a:lnTo>
                    <a:pt x="131827" y="126183"/>
                  </a:lnTo>
                  <a:lnTo>
                    <a:pt x="159876" y="13114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593212" y="5128840"/>
              <a:ext cx="2416266" cy="998616"/>
            </a:xfrm>
            <a:custGeom>
              <a:avLst/>
              <a:gdLst/>
              <a:ahLst/>
              <a:cxnLst/>
              <a:rect l="0" t="0" r="0" b="0"/>
              <a:pathLst>
                <a:path w="2416266" h="998616">
                  <a:moveTo>
                    <a:pt x="966041" y="72237"/>
                  </a:moveTo>
                  <a:lnTo>
                    <a:pt x="916779" y="72237"/>
                  </a:lnTo>
                  <a:lnTo>
                    <a:pt x="867867" y="72237"/>
                  </a:lnTo>
                  <a:lnTo>
                    <a:pt x="808826" y="75357"/>
                  </a:lnTo>
                  <a:lnTo>
                    <a:pt x="746513" y="81302"/>
                  </a:lnTo>
                  <a:lnTo>
                    <a:pt x="685115" y="89712"/>
                  </a:lnTo>
                  <a:lnTo>
                    <a:pt x="636229" y="93403"/>
                  </a:lnTo>
                  <a:lnTo>
                    <a:pt x="574077" y="104538"/>
                  </a:lnTo>
                  <a:lnTo>
                    <a:pt x="511410" y="118002"/>
                  </a:lnTo>
                  <a:lnTo>
                    <a:pt x="453971" y="133096"/>
                  </a:lnTo>
                  <a:lnTo>
                    <a:pt x="397565" y="157395"/>
                  </a:lnTo>
                  <a:lnTo>
                    <a:pt x="341363" y="184725"/>
                  </a:lnTo>
                  <a:lnTo>
                    <a:pt x="279496" y="214447"/>
                  </a:lnTo>
                  <a:lnTo>
                    <a:pt x="219616" y="254048"/>
                  </a:lnTo>
                  <a:lnTo>
                    <a:pt x="166020" y="289737"/>
                  </a:lnTo>
                  <a:lnTo>
                    <a:pt x="108307" y="340997"/>
                  </a:lnTo>
                  <a:lnTo>
                    <a:pt x="55219" y="399108"/>
                  </a:lnTo>
                  <a:lnTo>
                    <a:pt x="20668" y="461835"/>
                  </a:lnTo>
                  <a:lnTo>
                    <a:pt x="6128" y="510158"/>
                  </a:lnTo>
                  <a:lnTo>
                    <a:pt x="0" y="568929"/>
                  </a:lnTo>
                  <a:lnTo>
                    <a:pt x="3774" y="630797"/>
                  </a:lnTo>
                  <a:lnTo>
                    <a:pt x="17890" y="687992"/>
                  </a:lnTo>
                  <a:lnTo>
                    <a:pt x="49686" y="750145"/>
                  </a:lnTo>
                  <a:lnTo>
                    <a:pt x="79244" y="802794"/>
                  </a:lnTo>
                  <a:lnTo>
                    <a:pt x="99523" y="825912"/>
                  </a:lnTo>
                  <a:lnTo>
                    <a:pt x="159070" y="865139"/>
                  </a:lnTo>
                  <a:lnTo>
                    <a:pt x="220931" y="901574"/>
                  </a:lnTo>
                  <a:lnTo>
                    <a:pt x="281901" y="927954"/>
                  </a:lnTo>
                  <a:lnTo>
                    <a:pt x="304010" y="938036"/>
                  </a:lnTo>
                  <a:lnTo>
                    <a:pt x="364466" y="950630"/>
                  </a:lnTo>
                  <a:lnTo>
                    <a:pt x="421488" y="964175"/>
                  </a:lnTo>
                  <a:lnTo>
                    <a:pt x="475290" y="972160"/>
                  </a:lnTo>
                  <a:lnTo>
                    <a:pt x="530978" y="983832"/>
                  </a:lnTo>
                  <a:lnTo>
                    <a:pt x="587039" y="987351"/>
                  </a:lnTo>
                  <a:lnTo>
                    <a:pt x="643172" y="988046"/>
                  </a:lnTo>
                  <a:lnTo>
                    <a:pt x="706556" y="995419"/>
                  </a:lnTo>
                  <a:lnTo>
                    <a:pt x="765350" y="998088"/>
                  </a:lnTo>
                  <a:lnTo>
                    <a:pt x="822024" y="998615"/>
                  </a:lnTo>
                  <a:lnTo>
                    <a:pt x="879449" y="991484"/>
                  </a:lnTo>
                  <a:lnTo>
                    <a:pt x="928817" y="989185"/>
                  </a:lnTo>
                  <a:lnTo>
                    <a:pt x="979318" y="987334"/>
                  </a:lnTo>
                  <a:lnTo>
                    <a:pt x="1042017" y="979940"/>
                  </a:lnTo>
                  <a:lnTo>
                    <a:pt x="1093058" y="975236"/>
                  </a:lnTo>
                  <a:lnTo>
                    <a:pt x="1145226" y="969553"/>
                  </a:lnTo>
                  <a:lnTo>
                    <a:pt x="1197727" y="967869"/>
                  </a:lnTo>
                  <a:lnTo>
                    <a:pt x="1247210" y="964250"/>
                  </a:lnTo>
                  <a:lnTo>
                    <a:pt x="1294625" y="958889"/>
                  </a:lnTo>
                  <a:lnTo>
                    <a:pt x="1357460" y="951488"/>
                  </a:lnTo>
                  <a:lnTo>
                    <a:pt x="1406321" y="947698"/>
                  </a:lnTo>
                  <a:lnTo>
                    <a:pt x="1457843" y="935397"/>
                  </a:lnTo>
                  <a:lnTo>
                    <a:pt x="1504564" y="928113"/>
                  </a:lnTo>
                  <a:lnTo>
                    <a:pt x="1559222" y="914776"/>
                  </a:lnTo>
                  <a:lnTo>
                    <a:pt x="1608692" y="901596"/>
                  </a:lnTo>
                  <a:lnTo>
                    <a:pt x="1658575" y="895870"/>
                  </a:lnTo>
                  <a:lnTo>
                    <a:pt x="1710400" y="882996"/>
                  </a:lnTo>
                  <a:lnTo>
                    <a:pt x="1762800" y="869953"/>
                  </a:lnTo>
                  <a:lnTo>
                    <a:pt x="1815371" y="858679"/>
                  </a:lnTo>
                  <a:lnTo>
                    <a:pt x="1867992" y="847930"/>
                  </a:lnTo>
                  <a:lnTo>
                    <a:pt x="1930939" y="832647"/>
                  </a:lnTo>
                  <a:lnTo>
                    <a:pt x="1980093" y="814870"/>
                  </a:lnTo>
                  <a:lnTo>
                    <a:pt x="2039217" y="787903"/>
                  </a:lnTo>
                  <a:lnTo>
                    <a:pt x="2095956" y="760045"/>
                  </a:lnTo>
                  <a:lnTo>
                    <a:pt x="2151054" y="732013"/>
                  </a:lnTo>
                  <a:lnTo>
                    <a:pt x="2207784" y="691338"/>
                  </a:lnTo>
                  <a:lnTo>
                    <a:pt x="2260965" y="648836"/>
                  </a:lnTo>
                  <a:lnTo>
                    <a:pt x="2315877" y="596250"/>
                  </a:lnTo>
                  <a:lnTo>
                    <a:pt x="2365599" y="535280"/>
                  </a:lnTo>
                  <a:lnTo>
                    <a:pt x="2394263" y="482157"/>
                  </a:lnTo>
                  <a:lnTo>
                    <a:pt x="2409832" y="426882"/>
                  </a:lnTo>
                  <a:lnTo>
                    <a:pt x="2416265" y="366050"/>
                  </a:lnTo>
                  <a:lnTo>
                    <a:pt x="2410034" y="305490"/>
                  </a:lnTo>
                  <a:lnTo>
                    <a:pt x="2398518" y="257812"/>
                  </a:lnTo>
                  <a:lnTo>
                    <a:pt x="2367490" y="205427"/>
                  </a:lnTo>
                  <a:lnTo>
                    <a:pt x="2327306" y="166267"/>
                  </a:lnTo>
                  <a:lnTo>
                    <a:pt x="2271982" y="128828"/>
                  </a:lnTo>
                  <a:lnTo>
                    <a:pt x="2217817" y="106683"/>
                  </a:lnTo>
                  <a:lnTo>
                    <a:pt x="2157232" y="80788"/>
                  </a:lnTo>
                  <a:lnTo>
                    <a:pt x="2100194" y="53577"/>
                  </a:lnTo>
                  <a:lnTo>
                    <a:pt x="2039780" y="35118"/>
                  </a:lnTo>
                  <a:lnTo>
                    <a:pt x="1986579" y="27990"/>
                  </a:lnTo>
                  <a:lnTo>
                    <a:pt x="1931010" y="15664"/>
                  </a:lnTo>
                  <a:lnTo>
                    <a:pt x="1874974" y="10369"/>
                  </a:lnTo>
                  <a:lnTo>
                    <a:pt x="1818844" y="9324"/>
                  </a:lnTo>
                  <a:lnTo>
                    <a:pt x="1757108" y="3528"/>
                  </a:lnTo>
                  <a:lnTo>
                    <a:pt x="1705930" y="17"/>
                  </a:lnTo>
                  <a:lnTo>
                    <a:pt x="1643470" y="0"/>
                  </a:lnTo>
                  <a:lnTo>
                    <a:pt x="1593230" y="5860"/>
                  </a:lnTo>
                  <a:lnTo>
                    <a:pt x="1541300" y="8116"/>
                  </a:lnTo>
                  <a:lnTo>
                    <a:pt x="1488868" y="8785"/>
                  </a:lnTo>
                  <a:lnTo>
                    <a:pt x="1436289" y="10153"/>
                  </a:lnTo>
                  <a:lnTo>
                    <a:pt x="1382495" y="17447"/>
                  </a:lnTo>
                  <a:lnTo>
                    <a:pt x="1323792" y="27017"/>
                  </a:lnTo>
                  <a:lnTo>
                    <a:pt x="1267664" y="36092"/>
                  </a:lnTo>
                  <a:lnTo>
                    <a:pt x="1207100" y="40471"/>
                  </a:lnTo>
                  <a:lnTo>
                    <a:pt x="1144701" y="48657"/>
                  </a:lnTo>
                  <a:lnTo>
                    <a:pt x="1081759" y="58492"/>
                  </a:lnTo>
                  <a:lnTo>
                    <a:pt x="1039699" y="65348"/>
                  </a:lnTo>
                  <a:lnTo>
                    <a:pt x="994488" y="72295"/>
                  </a:lnTo>
                  <a:lnTo>
                    <a:pt x="948269" y="78112"/>
                  </a:lnTo>
                  <a:lnTo>
                    <a:pt x="904330" y="80698"/>
                  </a:lnTo>
                  <a:lnTo>
                    <a:pt x="858286" y="84966"/>
                  </a:lnTo>
                  <a:lnTo>
                    <a:pt x="812865" y="90763"/>
                  </a:lnTo>
                  <a:lnTo>
                    <a:pt x="755580" y="100603"/>
                  </a:lnTo>
                  <a:lnTo>
                    <a:pt x="692301" y="1143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2013-10-24T14:07:02Z</dcterms:created>
  <dcterms:modified xsi:type="dcterms:W3CDTF">2013-10-24T14:07:26Z</dcterms:modified>
</cp:coreProperties>
</file>